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57.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58.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59.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68"/>
  </p:notesMasterIdLst>
  <p:handoutMasterIdLst>
    <p:handoutMasterId r:id="rId69"/>
  </p:handoutMasterIdLst>
  <p:sldIdLst>
    <p:sldId id="256" r:id="rId5"/>
    <p:sldId id="269" r:id="rId6"/>
    <p:sldId id="300" r:id="rId7"/>
    <p:sldId id="260" r:id="rId8"/>
    <p:sldId id="270" r:id="rId9"/>
    <p:sldId id="271" r:id="rId10"/>
    <p:sldId id="272" r:id="rId11"/>
    <p:sldId id="273" r:id="rId12"/>
    <p:sldId id="274" r:id="rId13"/>
    <p:sldId id="275" r:id="rId14"/>
    <p:sldId id="276" r:id="rId15"/>
    <p:sldId id="296" r:id="rId16"/>
    <p:sldId id="297" r:id="rId17"/>
    <p:sldId id="298" r:id="rId18"/>
    <p:sldId id="299" r:id="rId19"/>
    <p:sldId id="301" r:id="rId20"/>
    <p:sldId id="277" r:id="rId21"/>
    <p:sldId id="278" r:id="rId22"/>
    <p:sldId id="308" r:id="rId23"/>
    <p:sldId id="279" r:id="rId24"/>
    <p:sldId id="280" r:id="rId25"/>
    <p:sldId id="30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10" r:id="rId39"/>
    <p:sldId id="293" r:id="rId40"/>
    <p:sldId id="311" r:id="rId41"/>
    <p:sldId id="294" r:id="rId42"/>
    <p:sldId id="312" r:id="rId43"/>
    <p:sldId id="295" r:id="rId44"/>
    <p:sldId id="313" r:id="rId45"/>
    <p:sldId id="314" r:id="rId46"/>
    <p:sldId id="315" r:id="rId47"/>
    <p:sldId id="316" r:id="rId48"/>
    <p:sldId id="317" r:id="rId49"/>
    <p:sldId id="318" r:id="rId50"/>
    <p:sldId id="319" r:id="rId51"/>
    <p:sldId id="320" r:id="rId52"/>
    <p:sldId id="321" r:id="rId53"/>
    <p:sldId id="322" r:id="rId54"/>
    <p:sldId id="323" r:id="rId55"/>
    <p:sldId id="302" r:id="rId56"/>
    <p:sldId id="303" r:id="rId57"/>
    <p:sldId id="304" r:id="rId58"/>
    <p:sldId id="328" r:id="rId59"/>
    <p:sldId id="324" r:id="rId60"/>
    <p:sldId id="325" r:id="rId61"/>
    <p:sldId id="326" r:id="rId62"/>
    <p:sldId id="327" r:id="rId63"/>
    <p:sldId id="305" r:id="rId64"/>
    <p:sldId id="306" r:id="rId65"/>
    <p:sldId id="307" r:id="rId66"/>
    <p:sldId id="267" r:id="rId67"/>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D85A585F-7935-45FA-B908-E0F0B4BD2147}">
          <p14:sldIdLst>
            <p14:sldId id="256"/>
            <p14:sldId id="269"/>
            <p14:sldId id="300"/>
            <p14:sldId id="260"/>
            <p14:sldId id="270"/>
            <p14:sldId id="271"/>
            <p14:sldId id="272"/>
            <p14:sldId id="273"/>
            <p14:sldId id="274"/>
            <p14:sldId id="275"/>
            <p14:sldId id="276"/>
            <p14:sldId id="296"/>
            <p14:sldId id="297"/>
            <p14:sldId id="298"/>
            <p14:sldId id="299"/>
            <p14:sldId id="301"/>
            <p14:sldId id="277"/>
            <p14:sldId id="278"/>
            <p14:sldId id="308"/>
            <p14:sldId id="279"/>
            <p14:sldId id="280"/>
            <p14:sldId id="309"/>
            <p14:sldId id="281"/>
            <p14:sldId id="282"/>
            <p14:sldId id="283"/>
            <p14:sldId id="284"/>
            <p14:sldId id="285"/>
            <p14:sldId id="286"/>
            <p14:sldId id="287"/>
            <p14:sldId id="288"/>
            <p14:sldId id="289"/>
            <p14:sldId id="290"/>
            <p14:sldId id="291"/>
            <p14:sldId id="292"/>
            <p14:sldId id="310"/>
            <p14:sldId id="293"/>
            <p14:sldId id="311"/>
            <p14:sldId id="294"/>
            <p14:sldId id="312"/>
            <p14:sldId id="295"/>
            <p14:sldId id="313"/>
            <p14:sldId id="314"/>
            <p14:sldId id="315"/>
            <p14:sldId id="316"/>
            <p14:sldId id="317"/>
            <p14:sldId id="318"/>
            <p14:sldId id="319"/>
            <p14:sldId id="320"/>
            <p14:sldId id="321"/>
            <p14:sldId id="322"/>
            <p14:sldId id="323"/>
            <p14:sldId id="302"/>
            <p14:sldId id="303"/>
            <p14:sldId id="304"/>
            <p14:sldId id="328"/>
            <p14:sldId id="324"/>
            <p14:sldId id="325"/>
            <p14:sldId id="326"/>
            <p14:sldId id="327"/>
            <p14:sldId id="305"/>
            <p14:sldId id="306"/>
            <p14:sldId id="307"/>
            <p14:sldId id="26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Style moyen 3 - Accentuation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41" autoAdjust="0"/>
  </p:normalViewPr>
  <p:slideViewPr>
    <p:cSldViewPr snapToGrid="0">
      <p:cViewPr>
        <p:scale>
          <a:sx n="67" d="100"/>
          <a:sy n="67" d="100"/>
        </p:scale>
        <p:origin x="780" y="156"/>
      </p:cViewPr>
      <p:guideLst>
        <p:guide orient="horz" pos="2160"/>
        <p:guide pos="3840"/>
      </p:guideLst>
    </p:cSldViewPr>
  </p:slideViewPr>
  <p:notesTextViewPr>
    <p:cViewPr>
      <p:scale>
        <a:sx n="1" d="1"/>
        <a:sy n="1" d="1"/>
      </p:scale>
      <p:origin x="0" y="0"/>
    </p:cViewPr>
  </p:notesTextViewPr>
  <p:sorterViewPr>
    <p:cViewPr>
      <p:scale>
        <a:sx n="100" d="100"/>
        <a:sy n="100" d="100"/>
      </p:scale>
      <p:origin x="0" y="-48822"/>
    </p:cViewPr>
  </p:sorterViewPr>
  <p:notesViewPr>
    <p:cSldViewPr snapToGrid="0">
      <p:cViewPr varScale="1">
        <p:scale>
          <a:sx n="85" d="100"/>
          <a:sy n="85"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André AKOUETE" userId="4bf17f4fc4eb22a3" providerId="LiveId" clId="{9445D0F6-0820-4646-BB98-B6FFEF63B6EF}"/>
    <pc:docChg chg="undo custSel addSld modSld modMainMaster modSection">
      <pc:chgData name="Marc-André AKOUETE" userId="4bf17f4fc4eb22a3" providerId="LiveId" clId="{9445D0F6-0820-4646-BB98-B6FFEF63B6EF}" dt="2024-12-03T13:28:44.033" v="1111" actId="20577"/>
      <pc:docMkLst>
        <pc:docMk/>
      </pc:docMkLst>
      <pc:sldChg chg="addSp delSp modSp mod modTransition delAnim modAnim">
        <pc:chgData name="Marc-André AKOUETE" userId="4bf17f4fc4eb22a3" providerId="LiveId" clId="{9445D0F6-0820-4646-BB98-B6FFEF63B6EF}" dt="2024-12-03T13:12:08.275" v="948"/>
        <pc:sldMkLst>
          <pc:docMk/>
          <pc:sldMk cId="510767980" sldId="267"/>
        </pc:sldMkLst>
        <pc:spChg chg="add del mod">
          <ac:chgData name="Marc-André AKOUETE" userId="4bf17f4fc4eb22a3" providerId="LiveId" clId="{9445D0F6-0820-4646-BB98-B6FFEF63B6EF}" dt="2024-12-03T13:11:17.447" v="944"/>
          <ac:spMkLst>
            <pc:docMk/>
            <pc:sldMk cId="510767980" sldId="267"/>
            <ac:spMk id="3" creationId="{65526DEE-E01B-410D-A4C0-125F9137BF3C}"/>
          </ac:spMkLst>
        </pc:spChg>
        <pc:spChg chg="mod topLvl">
          <ac:chgData name="Marc-André AKOUETE" userId="4bf17f4fc4eb22a3" providerId="LiveId" clId="{9445D0F6-0820-4646-BB98-B6FFEF63B6EF}" dt="2024-12-03T12:54:22.832" v="831" actId="1076"/>
          <ac:spMkLst>
            <pc:docMk/>
            <pc:sldMk cId="510767980" sldId="267"/>
            <ac:spMk id="7" creationId="{804A9F77-AA54-49BC-8A12-AAC722A9BEDB}"/>
          </ac:spMkLst>
        </pc:spChg>
        <pc:spChg chg="mod">
          <ac:chgData name="Marc-André AKOUETE" userId="4bf17f4fc4eb22a3" providerId="LiveId" clId="{9445D0F6-0820-4646-BB98-B6FFEF63B6EF}" dt="2024-12-03T13:11:11.870" v="941" actId="404"/>
          <ac:spMkLst>
            <pc:docMk/>
            <pc:sldMk cId="510767980" sldId="267"/>
            <ac:spMk id="12" creationId="{970C361B-D32E-42E0-A41E-86C3D9AC886F}"/>
          </ac:spMkLst>
        </pc:spChg>
        <pc:grpChg chg="add del mod">
          <ac:chgData name="Marc-André AKOUETE" userId="4bf17f4fc4eb22a3" providerId="LiveId" clId="{9445D0F6-0820-4646-BB98-B6FFEF63B6EF}" dt="2024-12-03T12:54:17.188" v="829" actId="165"/>
          <ac:grpSpMkLst>
            <pc:docMk/>
            <pc:sldMk cId="510767980" sldId="267"/>
            <ac:grpSpMk id="6" creationId="{98927DE4-43A8-4459-A703-E526BA509667}"/>
          </ac:grpSpMkLst>
        </pc:grpChg>
        <pc:grpChg chg="mod topLvl">
          <ac:chgData name="Marc-André AKOUETE" userId="4bf17f4fc4eb22a3" providerId="LiveId" clId="{9445D0F6-0820-4646-BB98-B6FFEF63B6EF}" dt="2024-12-03T12:54:22.832" v="831" actId="1076"/>
          <ac:grpSpMkLst>
            <pc:docMk/>
            <pc:sldMk cId="510767980" sldId="267"/>
            <ac:grpSpMk id="17" creationId="{8E18A894-014B-46F8-9B70-A8BCA90DEEAC}"/>
          </ac:grpSpMkLst>
        </pc:grpChg>
        <pc:grpChg chg="mod topLvl">
          <ac:chgData name="Marc-André AKOUETE" userId="4bf17f4fc4eb22a3" providerId="LiveId" clId="{9445D0F6-0820-4646-BB98-B6FFEF63B6EF}" dt="2024-12-03T12:54:22.832" v="831" actId="1076"/>
          <ac:grpSpMkLst>
            <pc:docMk/>
            <pc:sldMk cId="510767980" sldId="267"/>
            <ac:grpSpMk id="18" creationId="{04516AC5-C9F2-4D86-8811-0C819D75F703}"/>
          </ac:grpSpMkLst>
        </pc:grpChg>
        <pc:picChg chg="add del mod">
          <ac:chgData name="Marc-André AKOUETE" userId="4bf17f4fc4eb22a3" providerId="LiveId" clId="{9445D0F6-0820-4646-BB98-B6FFEF63B6EF}" dt="2024-12-03T12:59:54.569" v="846" actId="478"/>
          <ac:picMkLst>
            <pc:docMk/>
            <pc:sldMk cId="510767980" sldId="267"/>
            <ac:picMk id="2" creationId="{9F83F173-A6FC-45AA-BF48-6F4F7FBAEBB8}"/>
          </ac:picMkLst>
        </pc:picChg>
        <pc:picChg chg="add del mod">
          <ac:chgData name="Marc-André AKOUETE" userId="4bf17f4fc4eb22a3" providerId="LiveId" clId="{9445D0F6-0820-4646-BB98-B6FFEF63B6EF}" dt="2024-12-03T13:11:34.708" v="947" actId="14100"/>
          <ac:picMkLst>
            <pc:docMk/>
            <pc:sldMk cId="510767980" sldId="267"/>
            <ac:picMk id="15" creationId="{6D363037-1741-4470-A023-883E2FFD5840}"/>
          </ac:picMkLst>
        </pc:picChg>
        <pc:inkChg chg="mod topLvl">
          <ac:chgData name="Marc-André AKOUETE" userId="4bf17f4fc4eb22a3" providerId="LiveId" clId="{9445D0F6-0820-4646-BB98-B6FFEF63B6EF}" dt="2024-12-03T12:54:22.832" v="831" actId="1076"/>
          <ac:inkMkLst>
            <pc:docMk/>
            <pc:sldMk cId="510767980" sldId="267"/>
            <ac:inkMk id="16" creationId="{6C380168-C5F8-44C6-830F-F866A2990106}"/>
          </ac:inkMkLst>
        </pc:inkChg>
        <pc:inkChg chg="mod topLvl">
          <ac:chgData name="Marc-André AKOUETE" userId="4bf17f4fc4eb22a3" providerId="LiveId" clId="{9445D0F6-0820-4646-BB98-B6FFEF63B6EF}" dt="2024-12-03T12:54:22.832" v="831" actId="1076"/>
          <ac:inkMkLst>
            <pc:docMk/>
            <pc:sldMk cId="510767980" sldId="267"/>
            <ac:inkMk id="19" creationId="{C813EB05-0BD3-4DF4-BE38-2435D25C6233}"/>
          </ac:inkMkLst>
        </pc:inkChg>
        <pc:inkChg chg="mod topLvl">
          <ac:chgData name="Marc-André AKOUETE" userId="4bf17f4fc4eb22a3" providerId="LiveId" clId="{9445D0F6-0820-4646-BB98-B6FFEF63B6EF}" dt="2024-12-03T12:54:22.832" v="831" actId="1076"/>
          <ac:inkMkLst>
            <pc:docMk/>
            <pc:sldMk cId="510767980" sldId="267"/>
            <ac:inkMk id="20" creationId="{CB7EBD1F-F63E-42A0-BD64-6B71288E813E}"/>
          </ac:inkMkLst>
        </pc:inkChg>
        <pc:inkChg chg="mod topLvl">
          <ac:chgData name="Marc-André AKOUETE" userId="4bf17f4fc4eb22a3" providerId="LiveId" clId="{9445D0F6-0820-4646-BB98-B6FFEF63B6EF}" dt="2024-12-03T13:00:02.588" v="847" actId="1076"/>
          <ac:inkMkLst>
            <pc:docMk/>
            <pc:sldMk cId="510767980" sldId="267"/>
            <ac:inkMk id="21" creationId="{F1E303A2-1DE1-4661-B501-F6CF282C0EC0}"/>
          </ac:inkMkLst>
        </pc:inkChg>
        <pc:inkChg chg="mod">
          <ac:chgData name="Marc-André AKOUETE" userId="4bf17f4fc4eb22a3" providerId="LiveId" clId="{9445D0F6-0820-4646-BB98-B6FFEF63B6EF}" dt="2024-12-03T12:54:17.188" v="829" actId="165"/>
          <ac:inkMkLst>
            <pc:docMk/>
            <pc:sldMk cId="510767980" sldId="267"/>
            <ac:inkMk id="22" creationId="{D9589638-7E8A-46A9-803D-C43F54593783}"/>
          </ac:inkMkLst>
        </pc:inkChg>
        <pc:inkChg chg="mod">
          <ac:chgData name="Marc-André AKOUETE" userId="4bf17f4fc4eb22a3" providerId="LiveId" clId="{9445D0F6-0820-4646-BB98-B6FFEF63B6EF}" dt="2024-12-03T12:54:17.188" v="829" actId="165"/>
          <ac:inkMkLst>
            <pc:docMk/>
            <pc:sldMk cId="510767980" sldId="267"/>
            <ac:inkMk id="23" creationId="{AD8C5209-7E64-4A2B-BB16-9153BFE187F9}"/>
          </ac:inkMkLst>
        </pc:inkChg>
        <pc:inkChg chg="mod">
          <ac:chgData name="Marc-André AKOUETE" userId="4bf17f4fc4eb22a3" providerId="LiveId" clId="{9445D0F6-0820-4646-BB98-B6FFEF63B6EF}" dt="2024-12-03T12:54:17.188" v="829" actId="165"/>
          <ac:inkMkLst>
            <pc:docMk/>
            <pc:sldMk cId="510767980" sldId="267"/>
            <ac:inkMk id="24" creationId="{FD083D43-6C77-40BE-8A0C-1D0200F3EB13}"/>
          </ac:inkMkLst>
        </pc:inkChg>
        <pc:inkChg chg="mod">
          <ac:chgData name="Marc-André AKOUETE" userId="4bf17f4fc4eb22a3" providerId="LiveId" clId="{9445D0F6-0820-4646-BB98-B6FFEF63B6EF}" dt="2024-12-03T12:54:17.188" v="829" actId="165"/>
          <ac:inkMkLst>
            <pc:docMk/>
            <pc:sldMk cId="510767980" sldId="267"/>
            <ac:inkMk id="25" creationId="{9DCD874C-CF4D-4FDE-B7BD-AA208AD7D592}"/>
          </ac:inkMkLst>
        </pc:inkChg>
        <pc:inkChg chg="mod">
          <ac:chgData name="Marc-André AKOUETE" userId="4bf17f4fc4eb22a3" providerId="LiveId" clId="{9445D0F6-0820-4646-BB98-B6FFEF63B6EF}" dt="2024-12-03T12:54:17.188" v="829" actId="165"/>
          <ac:inkMkLst>
            <pc:docMk/>
            <pc:sldMk cId="510767980" sldId="267"/>
            <ac:inkMk id="26" creationId="{53F3C093-D31E-46B3-AA40-1D0951673D34}"/>
          </ac:inkMkLst>
        </pc:inkChg>
        <pc:inkChg chg="add mod">
          <ac:chgData name="Marc-André AKOUETE" userId="4bf17f4fc4eb22a3" providerId="LiveId" clId="{9445D0F6-0820-4646-BB98-B6FFEF63B6EF}" dt="2024-12-03T13:10:00.231" v="909" actId="1076"/>
          <ac:inkMkLst>
            <pc:docMk/>
            <pc:sldMk cId="510767980" sldId="267"/>
            <ac:inkMk id="27" creationId="{88DD0D8B-0504-4E1C-8FF1-41007F7BB0FF}"/>
          </ac:inkMkLst>
        </pc:inkChg>
        <pc:cxnChg chg="mod topLvl">
          <ac:chgData name="Marc-André AKOUETE" userId="4bf17f4fc4eb22a3" providerId="LiveId" clId="{9445D0F6-0820-4646-BB98-B6FFEF63B6EF}" dt="2024-12-03T12:54:22.832" v="831" actId="1076"/>
          <ac:cxnSpMkLst>
            <pc:docMk/>
            <pc:sldMk cId="510767980" sldId="267"/>
            <ac:cxnSpMk id="8" creationId="{BB153420-F292-462B-AD94-42A569BD6DDB}"/>
          </ac:cxnSpMkLst>
        </pc:cxnChg>
        <pc:cxnChg chg="mod topLvl">
          <ac:chgData name="Marc-André AKOUETE" userId="4bf17f4fc4eb22a3" providerId="LiveId" clId="{9445D0F6-0820-4646-BB98-B6FFEF63B6EF}" dt="2024-12-03T12:54:22.832" v="831" actId="1076"/>
          <ac:cxnSpMkLst>
            <pc:docMk/>
            <pc:sldMk cId="510767980" sldId="267"/>
            <ac:cxnSpMk id="9" creationId="{939CA51E-7755-4D5E-AC2C-AFEEDCB58C61}"/>
          </ac:cxnSpMkLst>
        </pc:cxnChg>
        <pc:cxnChg chg="mod topLvl">
          <ac:chgData name="Marc-André AKOUETE" userId="4bf17f4fc4eb22a3" providerId="LiveId" clId="{9445D0F6-0820-4646-BB98-B6FFEF63B6EF}" dt="2024-12-03T12:54:22.832" v="831" actId="1076"/>
          <ac:cxnSpMkLst>
            <pc:docMk/>
            <pc:sldMk cId="510767980" sldId="267"/>
            <ac:cxnSpMk id="10" creationId="{C5DCE876-2C10-4826-AC6B-4D858C3CBF9F}"/>
          </ac:cxnSpMkLst>
        </pc:cxnChg>
        <pc:cxnChg chg="mod topLvl">
          <ac:chgData name="Marc-André AKOUETE" userId="4bf17f4fc4eb22a3" providerId="LiveId" clId="{9445D0F6-0820-4646-BB98-B6FFEF63B6EF}" dt="2024-12-03T12:54:22.832" v="831" actId="1076"/>
          <ac:cxnSpMkLst>
            <pc:docMk/>
            <pc:sldMk cId="510767980" sldId="267"/>
            <ac:cxnSpMk id="11" creationId="{86608510-6AFC-45BE-9132-B727FBD673D2}"/>
          </ac:cxnSpMkLst>
        </pc:cxnChg>
        <pc:cxnChg chg="mod topLvl">
          <ac:chgData name="Marc-André AKOUETE" userId="4bf17f4fc4eb22a3" providerId="LiveId" clId="{9445D0F6-0820-4646-BB98-B6FFEF63B6EF}" dt="2024-12-03T12:54:22.832" v="831" actId="1076"/>
          <ac:cxnSpMkLst>
            <pc:docMk/>
            <pc:sldMk cId="510767980" sldId="267"/>
            <ac:cxnSpMk id="14" creationId="{DD71B624-543F-4840-9CF0-E050BC12E9CC}"/>
          </ac:cxnSpMkLst>
        </pc:cxnChg>
      </pc:sldChg>
      <pc:sldChg chg="modSp mod">
        <pc:chgData name="Marc-André AKOUETE" userId="4bf17f4fc4eb22a3" providerId="LiveId" clId="{9445D0F6-0820-4646-BB98-B6FFEF63B6EF}" dt="2024-12-02T23:46:29.568" v="4" actId="1076"/>
        <pc:sldMkLst>
          <pc:docMk/>
          <pc:sldMk cId="2345792660" sldId="291"/>
        </pc:sldMkLst>
        <pc:spChg chg="mod">
          <ac:chgData name="Marc-André AKOUETE" userId="4bf17f4fc4eb22a3" providerId="LiveId" clId="{9445D0F6-0820-4646-BB98-B6FFEF63B6EF}" dt="2024-12-02T23:46:29.568" v="4" actId="1076"/>
          <ac:spMkLst>
            <pc:docMk/>
            <pc:sldMk cId="2345792660" sldId="291"/>
            <ac:spMk id="3" creationId="{41EA0DC0-BAD4-4C8B-8DC2-AE199D566375}"/>
          </ac:spMkLst>
        </pc:spChg>
      </pc:sldChg>
      <pc:sldChg chg="modSp mod">
        <pc:chgData name="Marc-André AKOUETE" userId="4bf17f4fc4eb22a3" providerId="LiveId" clId="{9445D0F6-0820-4646-BB98-B6FFEF63B6EF}" dt="2024-12-03T13:28:44.033" v="1111" actId="20577"/>
        <pc:sldMkLst>
          <pc:docMk/>
          <pc:sldMk cId="1741922124" sldId="304"/>
        </pc:sldMkLst>
        <pc:spChg chg="mod">
          <ac:chgData name="Marc-André AKOUETE" userId="4bf17f4fc4eb22a3" providerId="LiveId" clId="{9445D0F6-0820-4646-BB98-B6FFEF63B6EF}" dt="2024-12-03T13:13:43.133" v="977" actId="20577"/>
          <ac:spMkLst>
            <pc:docMk/>
            <pc:sldMk cId="1741922124" sldId="304"/>
            <ac:spMk id="2" creationId="{CB3DC570-72AC-45BE-BB60-458EBBAC8C19}"/>
          </ac:spMkLst>
        </pc:spChg>
        <pc:spChg chg="mod">
          <ac:chgData name="Marc-André AKOUETE" userId="4bf17f4fc4eb22a3" providerId="LiveId" clId="{9445D0F6-0820-4646-BB98-B6FFEF63B6EF}" dt="2024-12-03T13:28:44.033" v="1111" actId="20577"/>
          <ac:spMkLst>
            <pc:docMk/>
            <pc:sldMk cId="1741922124" sldId="304"/>
            <ac:spMk id="13" creationId="{41C7F1C1-E9F4-4FB8-B987-CB08A3F2FB88}"/>
          </ac:spMkLst>
        </pc:spChg>
      </pc:sldChg>
      <pc:sldChg chg="addSp delSp modSp mod">
        <pc:chgData name="Marc-André AKOUETE" userId="4bf17f4fc4eb22a3" providerId="LiveId" clId="{9445D0F6-0820-4646-BB98-B6FFEF63B6EF}" dt="2024-12-02T23:49:22.967" v="17"/>
        <pc:sldMkLst>
          <pc:docMk/>
          <pc:sldMk cId="3240660237" sldId="307"/>
        </pc:sldMkLst>
        <pc:spChg chg="add del mod">
          <ac:chgData name="Marc-André AKOUETE" userId="4bf17f4fc4eb22a3" providerId="LiveId" clId="{9445D0F6-0820-4646-BB98-B6FFEF63B6EF}" dt="2024-12-02T23:49:22.967" v="15"/>
          <ac:spMkLst>
            <pc:docMk/>
            <pc:sldMk cId="3240660237" sldId="307"/>
            <ac:spMk id="5" creationId="{60AD4D64-E6BF-4E9E-AB4D-00ACE81CD294}"/>
          </ac:spMkLst>
        </pc:spChg>
        <pc:spChg chg="add del mod">
          <ac:chgData name="Marc-André AKOUETE" userId="4bf17f4fc4eb22a3" providerId="LiveId" clId="{9445D0F6-0820-4646-BB98-B6FFEF63B6EF}" dt="2024-12-02T23:49:22.967" v="17"/>
          <ac:spMkLst>
            <pc:docMk/>
            <pc:sldMk cId="3240660237" sldId="307"/>
            <ac:spMk id="6" creationId="{9F6336BA-7A76-4D94-A4DB-9EDD26F5665A}"/>
          </ac:spMkLst>
        </pc:spChg>
      </pc:sldChg>
      <pc:sldChg chg="modSp mod">
        <pc:chgData name="Marc-André AKOUETE" userId="4bf17f4fc4eb22a3" providerId="LiveId" clId="{9445D0F6-0820-4646-BB98-B6FFEF63B6EF}" dt="2024-12-02T23:47:45.440" v="10" actId="12385"/>
        <pc:sldMkLst>
          <pc:docMk/>
          <pc:sldMk cId="3448506047" sldId="322"/>
        </pc:sldMkLst>
        <pc:graphicFrameChg chg="modGraphic">
          <ac:chgData name="Marc-André AKOUETE" userId="4bf17f4fc4eb22a3" providerId="LiveId" clId="{9445D0F6-0820-4646-BB98-B6FFEF63B6EF}" dt="2024-12-02T23:47:45.440" v="10" actId="12385"/>
          <ac:graphicFrameMkLst>
            <pc:docMk/>
            <pc:sldMk cId="3448506047" sldId="322"/>
            <ac:graphicFrameMk id="6" creationId="{4EEAAF99-81D7-4AAE-AAA0-340C3FFA7B29}"/>
          </ac:graphicFrameMkLst>
        </pc:graphicFrameChg>
      </pc:sldChg>
      <pc:sldChg chg="modSp mod">
        <pc:chgData name="Marc-André AKOUETE" userId="4bf17f4fc4eb22a3" providerId="LiveId" clId="{9445D0F6-0820-4646-BB98-B6FFEF63B6EF}" dt="2024-12-02T23:47:51.004" v="11" actId="12385"/>
        <pc:sldMkLst>
          <pc:docMk/>
          <pc:sldMk cId="1297879193" sldId="323"/>
        </pc:sldMkLst>
        <pc:graphicFrameChg chg="modGraphic">
          <ac:chgData name="Marc-André AKOUETE" userId="4bf17f4fc4eb22a3" providerId="LiveId" clId="{9445D0F6-0820-4646-BB98-B6FFEF63B6EF}" dt="2024-12-02T23:47:51.004" v="11" actId="12385"/>
          <ac:graphicFrameMkLst>
            <pc:docMk/>
            <pc:sldMk cId="1297879193" sldId="323"/>
            <ac:graphicFrameMk id="6" creationId="{4EEAAF99-81D7-4AAE-AAA0-340C3FFA7B29}"/>
          </ac:graphicFrameMkLst>
        </pc:graphicFrameChg>
      </pc:sldChg>
      <pc:sldChg chg="addSp delSp modSp add mod">
        <pc:chgData name="Marc-André AKOUETE" userId="4bf17f4fc4eb22a3" providerId="LiveId" clId="{9445D0F6-0820-4646-BB98-B6FFEF63B6EF}" dt="2024-12-03T13:13:35.712" v="975"/>
        <pc:sldMkLst>
          <pc:docMk/>
          <pc:sldMk cId="2166099852" sldId="324"/>
        </pc:sldMkLst>
        <pc:spChg chg="mod">
          <ac:chgData name="Marc-André AKOUETE" userId="4bf17f4fc4eb22a3" providerId="LiveId" clId="{9445D0F6-0820-4646-BB98-B6FFEF63B6EF}" dt="2024-12-03T13:13:35.712" v="975"/>
          <ac:spMkLst>
            <pc:docMk/>
            <pc:sldMk cId="2166099852" sldId="324"/>
            <ac:spMk id="2" creationId="{CB3DC570-72AC-45BE-BB60-458EBBAC8C19}"/>
          </ac:spMkLst>
        </pc:spChg>
        <pc:spChg chg="add mod">
          <ac:chgData name="Marc-André AKOUETE" userId="4bf17f4fc4eb22a3" providerId="LiveId" clId="{9445D0F6-0820-4646-BB98-B6FFEF63B6EF}" dt="2024-12-03T00:20:09.085" v="543" actId="164"/>
          <ac:spMkLst>
            <pc:docMk/>
            <pc:sldMk cId="2166099852" sldId="324"/>
            <ac:spMk id="5" creationId="{41E92D18-0C36-41DB-8D68-6609B5E441AC}"/>
          </ac:spMkLst>
        </pc:spChg>
        <pc:spChg chg="del mod">
          <ac:chgData name="Marc-André AKOUETE" userId="4bf17f4fc4eb22a3" providerId="LiveId" clId="{9445D0F6-0820-4646-BB98-B6FFEF63B6EF}" dt="2024-12-02T23:57:23.431" v="22"/>
          <ac:spMkLst>
            <pc:docMk/>
            <pc:sldMk cId="2166099852" sldId="324"/>
            <ac:spMk id="13" creationId="{41C7F1C1-E9F4-4FB8-B987-CB08A3F2FB88}"/>
          </ac:spMkLst>
        </pc:spChg>
        <pc:spChg chg="add mod">
          <ac:chgData name="Marc-André AKOUETE" userId="4bf17f4fc4eb22a3" providerId="LiveId" clId="{9445D0F6-0820-4646-BB98-B6FFEF63B6EF}" dt="2024-12-03T00:02:31.481" v="94" actId="1076"/>
          <ac:spMkLst>
            <pc:docMk/>
            <pc:sldMk cId="2166099852" sldId="324"/>
            <ac:spMk id="28" creationId="{6A64468E-E7B5-4088-BF48-7FED7780D3E4}"/>
          </ac:spMkLst>
        </pc:spChg>
        <pc:grpChg chg="mod">
          <ac:chgData name="Marc-André AKOUETE" userId="4bf17f4fc4eb22a3" providerId="LiveId" clId="{9445D0F6-0820-4646-BB98-B6FFEF63B6EF}" dt="2024-12-03T00:20:09.085" v="543" actId="164"/>
          <ac:grpSpMkLst>
            <pc:docMk/>
            <pc:sldMk cId="2166099852" sldId="324"/>
            <ac:grpSpMk id="23" creationId="{16C8745F-1283-4F39-A50E-7F3C428E60F4}"/>
          </ac:grpSpMkLst>
        </pc:grpChg>
        <pc:grpChg chg="mod">
          <ac:chgData name="Marc-André AKOUETE" userId="4bf17f4fc4eb22a3" providerId="LiveId" clId="{9445D0F6-0820-4646-BB98-B6FFEF63B6EF}" dt="2024-12-03T00:20:09.085" v="543" actId="164"/>
          <ac:grpSpMkLst>
            <pc:docMk/>
            <pc:sldMk cId="2166099852" sldId="324"/>
            <ac:grpSpMk id="26" creationId="{F31136AA-0722-4FAA-8AAB-581B78300B3E}"/>
          </ac:grpSpMkLst>
        </pc:grpChg>
        <pc:grpChg chg="add mod">
          <ac:chgData name="Marc-André AKOUETE" userId="4bf17f4fc4eb22a3" providerId="LiveId" clId="{9445D0F6-0820-4646-BB98-B6FFEF63B6EF}" dt="2024-12-03T00:20:09.085" v="543" actId="164"/>
          <ac:grpSpMkLst>
            <pc:docMk/>
            <pc:sldMk cId="2166099852" sldId="324"/>
            <ac:grpSpMk id="30" creationId="{A6C92F1F-6B2A-4E65-9769-AEF7804D2522}"/>
          </ac:grpSpMkLst>
        </pc:grpChg>
        <pc:inkChg chg="add mod">
          <ac:chgData name="Marc-André AKOUETE" userId="4bf17f4fc4eb22a3" providerId="LiveId" clId="{9445D0F6-0820-4646-BB98-B6FFEF63B6EF}" dt="2024-12-03T00:20:09.085" v="543" actId="164"/>
          <ac:inkMkLst>
            <pc:docMk/>
            <pc:sldMk cId="2166099852" sldId="324"/>
            <ac:inkMk id="18" creationId="{E0E6AE9D-1050-43F9-B116-CDFAED17C7AE}"/>
          </ac:inkMkLst>
        </pc:inkChg>
        <pc:inkChg chg="add del">
          <ac:chgData name="Marc-André AKOUETE" userId="4bf17f4fc4eb22a3" providerId="LiveId" clId="{9445D0F6-0820-4646-BB98-B6FFEF63B6EF}" dt="2024-12-03T00:00:48.402" v="38" actId="9405"/>
          <ac:inkMkLst>
            <pc:docMk/>
            <pc:sldMk cId="2166099852" sldId="324"/>
            <ac:inkMk id="19" creationId="{BDF683FC-F6E5-4BA2-990D-48A91BB2E08C}"/>
          </ac:inkMkLst>
        </pc:inkChg>
        <pc:inkChg chg="add mod">
          <ac:chgData name="Marc-André AKOUETE" userId="4bf17f4fc4eb22a3" providerId="LiveId" clId="{9445D0F6-0820-4646-BB98-B6FFEF63B6EF}" dt="2024-12-03T00:00:56.543" v="42"/>
          <ac:inkMkLst>
            <pc:docMk/>
            <pc:sldMk cId="2166099852" sldId="324"/>
            <ac:inkMk id="20" creationId="{98C66ADA-3FAF-464A-AC61-606236B2C347}"/>
          </ac:inkMkLst>
        </pc:inkChg>
        <pc:inkChg chg="add mod">
          <ac:chgData name="Marc-André AKOUETE" userId="4bf17f4fc4eb22a3" providerId="LiveId" clId="{9445D0F6-0820-4646-BB98-B6FFEF63B6EF}" dt="2024-12-03T00:00:56.543" v="42"/>
          <ac:inkMkLst>
            <pc:docMk/>
            <pc:sldMk cId="2166099852" sldId="324"/>
            <ac:inkMk id="21" creationId="{0C8B87D2-6C94-418A-A21F-34EF289DAF8C}"/>
          </ac:inkMkLst>
        </pc:inkChg>
        <pc:inkChg chg="add mod">
          <ac:chgData name="Marc-André AKOUETE" userId="4bf17f4fc4eb22a3" providerId="LiveId" clId="{9445D0F6-0820-4646-BB98-B6FFEF63B6EF}" dt="2024-12-03T00:00:56.543" v="42"/>
          <ac:inkMkLst>
            <pc:docMk/>
            <pc:sldMk cId="2166099852" sldId="324"/>
            <ac:inkMk id="22" creationId="{0F490FA1-1440-41DF-A065-8718AE1F0985}"/>
          </ac:inkMkLst>
        </pc:inkChg>
        <pc:inkChg chg="add mod">
          <ac:chgData name="Marc-André AKOUETE" userId="4bf17f4fc4eb22a3" providerId="LiveId" clId="{9445D0F6-0820-4646-BB98-B6FFEF63B6EF}" dt="2024-12-03T00:00:58.534" v="45"/>
          <ac:inkMkLst>
            <pc:docMk/>
            <pc:sldMk cId="2166099852" sldId="324"/>
            <ac:inkMk id="24" creationId="{A1405DFA-A807-4F9B-B4D6-D322065153F6}"/>
          </ac:inkMkLst>
        </pc:inkChg>
        <pc:inkChg chg="add mod">
          <ac:chgData name="Marc-André AKOUETE" userId="4bf17f4fc4eb22a3" providerId="LiveId" clId="{9445D0F6-0820-4646-BB98-B6FFEF63B6EF}" dt="2024-12-03T00:00:58.534" v="45"/>
          <ac:inkMkLst>
            <pc:docMk/>
            <pc:sldMk cId="2166099852" sldId="324"/>
            <ac:inkMk id="25" creationId="{2B5B391E-E3D2-4706-A4D7-20AA896DDA1D}"/>
          </ac:inkMkLst>
        </pc:inkChg>
        <pc:inkChg chg="add mod">
          <ac:chgData name="Marc-André AKOUETE" userId="4bf17f4fc4eb22a3" providerId="LiveId" clId="{9445D0F6-0820-4646-BB98-B6FFEF63B6EF}" dt="2024-12-03T00:20:09.085" v="543" actId="164"/>
          <ac:inkMkLst>
            <pc:docMk/>
            <pc:sldMk cId="2166099852" sldId="324"/>
            <ac:inkMk id="27" creationId="{C7E4FEAB-7E0D-4B85-8193-7CA51AB19F92}"/>
          </ac:inkMkLst>
        </pc:inkChg>
        <pc:cxnChg chg="add mod">
          <ac:chgData name="Marc-André AKOUETE" userId="4bf17f4fc4eb22a3" providerId="LiveId" clId="{9445D0F6-0820-4646-BB98-B6FFEF63B6EF}" dt="2024-12-03T00:20:09.085" v="543" actId="164"/>
          <ac:cxnSpMkLst>
            <pc:docMk/>
            <pc:sldMk cId="2166099852" sldId="324"/>
            <ac:cxnSpMk id="7" creationId="{8F3E204C-C8C2-4904-B77F-A2C5B88A55A3}"/>
          </ac:cxnSpMkLst>
        </pc:cxnChg>
        <pc:cxnChg chg="add mod">
          <ac:chgData name="Marc-André AKOUETE" userId="4bf17f4fc4eb22a3" providerId="LiveId" clId="{9445D0F6-0820-4646-BB98-B6FFEF63B6EF}" dt="2024-12-03T00:20:09.085" v="543" actId="164"/>
          <ac:cxnSpMkLst>
            <pc:docMk/>
            <pc:sldMk cId="2166099852" sldId="324"/>
            <ac:cxnSpMk id="10" creationId="{CC794618-754A-45AD-8065-94AE4E2CF6C8}"/>
          </ac:cxnSpMkLst>
        </pc:cxnChg>
        <pc:cxnChg chg="add mod">
          <ac:chgData name="Marc-André AKOUETE" userId="4bf17f4fc4eb22a3" providerId="LiveId" clId="{9445D0F6-0820-4646-BB98-B6FFEF63B6EF}" dt="2024-12-03T00:20:09.085" v="543" actId="164"/>
          <ac:cxnSpMkLst>
            <pc:docMk/>
            <pc:sldMk cId="2166099852" sldId="324"/>
            <ac:cxnSpMk id="12" creationId="{E2638A76-46DA-4A3A-B13E-10063E9C7490}"/>
          </ac:cxnSpMkLst>
        </pc:cxnChg>
        <pc:cxnChg chg="add mod">
          <ac:chgData name="Marc-André AKOUETE" userId="4bf17f4fc4eb22a3" providerId="LiveId" clId="{9445D0F6-0820-4646-BB98-B6FFEF63B6EF}" dt="2024-12-03T00:20:09.085" v="543" actId="164"/>
          <ac:cxnSpMkLst>
            <pc:docMk/>
            <pc:sldMk cId="2166099852" sldId="324"/>
            <ac:cxnSpMk id="15" creationId="{BA64D734-BC27-42B5-B2CC-42B9BA6AF07C}"/>
          </ac:cxnSpMkLst>
        </pc:cxnChg>
        <pc:cxnChg chg="add mod">
          <ac:chgData name="Marc-André AKOUETE" userId="4bf17f4fc4eb22a3" providerId="LiveId" clId="{9445D0F6-0820-4646-BB98-B6FFEF63B6EF}" dt="2024-12-03T00:20:09.085" v="543" actId="164"/>
          <ac:cxnSpMkLst>
            <pc:docMk/>
            <pc:sldMk cId="2166099852" sldId="324"/>
            <ac:cxnSpMk id="17" creationId="{6C53B42A-E288-4EE0-A403-B588D3216047}"/>
          </ac:cxnSpMkLst>
        </pc:cxnChg>
      </pc:sldChg>
      <pc:sldChg chg="addSp delSp modSp add mod">
        <pc:chgData name="Marc-André AKOUETE" userId="4bf17f4fc4eb22a3" providerId="LiveId" clId="{9445D0F6-0820-4646-BB98-B6FFEF63B6EF}" dt="2024-12-03T13:13:29.992" v="974"/>
        <pc:sldMkLst>
          <pc:docMk/>
          <pc:sldMk cId="3669493494" sldId="325"/>
        </pc:sldMkLst>
        <pc:spChg chg="mod">
          <ac:chgData name="Marc-André AKOUETE" userId="4bf17f4fc4eb22a3" providerId="LiveId" clId="{9445D0F6-0820-4646-BB98-B6FFEF63B6EF}" dt="2024-12-03T13:13:29.992" v="974"/>
          <ac:spMkLst>
            <pc:docMk/>
            <pc:sldMk cId="3669493494" sldId="325"/>
            <ac:spMk id="2" creationId="{CB3DC570-72AC-45BE-BB60-458EBBAC8C19}"/>
          </ac:spMkLst>
        </pc:spChg>
        <pc:spChg chg="mod">
          <ac:chgData name="Marc-André AKOUETE" userId="4bf17f4fc4eb22a3" providerId="LiveId" clId="{9445D0F6-0820-4646-BB98-B6FFEF63B6EF}" dt="2024-12-03T00:04:00.644" v="203" actId="20577"/>
          <ac:spMkLst>
            <pc:docMk/>
            <pc:sldMk cId="3669493494" sldId="325"/>
            <ac:spMk id="28" creationId="{6A64468E-E7B5-4088-BF48-7FED7780D3E4}"/>
          </ac:spMkLst>
        </pc:spChg>
        <pc:graphicFrameChg chg="add del mod modGraphic">
          <ac:chgData name="Marc-André AKOUETE" userId="4bf17f4fc4eb22a3" providerId="LiveId" clId="{9445D0F6-0820-4646-BB98-B6FFEF63B6EF}" dt="2024-12-03T00:03:18.570" v="98" actId="478"/>
          <ac:graphicFrameMkLst>
            <pc:docMk/>
            <pc:sldMk cId="3669493494" sldId="325"/>
            <ac:graphicFrameMk id="8" creationId="{6CB4425C-EB7D-4D48-B47A-4E47D94D1EBF}"/>
          </ac:graphicFrameMkLst>
        </pc:graphicFrameChg>
        <pc:inkChg chg="add">
          <ac:chgData name="Marc-André AKOUETE" userId="4bf17f4fc4eb22a3" providerId="LiveId" clId="{9445D0F6-0820-4646-BB98-B6FFEF63B6EF}" dt="2024-12-03T00:04:16.548" v="204" actId="9405"/>
          <ac:inkMkLst>
            <pc:docMk/>
            <pc:sldMk cId="3669493494" sldId="325"/>
            <ac:inkMk id="9" creationId="{69E23661-FDC3-4F2E-A718-99CC94099A81}"/>
          </ac:inkMkLst>
        </pc:inkChg>
        <pc:inkChg chg="add">
          <ac:chgData name="Marc-André AKOUETE" userId="4bf17f4fc4eb22a3" providerId="LiveId" clId="{9445D0F6-0820-4646-BB98-B6FFEF63B6EF}" dt="2024-12-03T00:04:28.425" v="205" actId="9405"/>
          <ac:inkMkLst>
            <pc:docMk/>
            <pc:sldMk cId="3669493494" sldId="325"/>
            <ac:inkMk id="11" creationId="{E79E33E4-5590-4F34-A1D6-6B70BCE745F6}"/>
          </ac:inkMkLst>
        </pc:inkChg>
        <pc:inkChg chg="add">
          <ac:chgData name="Marc-André AKOUETE" userId="4bf17f4fc4eb22a3" providerId="LiveId" clId="{9445D0F6-0820-4646-BB98-B6FFEF63B6EF}" dt="2024-12-03T00:04:52.810" v="207" actId="9405"/>
          <ac:inkMkLst>
            <pc:docMk/>
            <pc:sldMk cId="3669493494" sldId="325"/>
            <ac:inkMk id="13" creationId="{58FCD729-5FCF-4AC1-BCC7-0CABDDEE9730}"/>
          </ac:inkMkLst>
        </pc:inkChg>
        <pc:inkChg chg="add del">
          <ac:chgData name="Marc-André AKOUETE" userId="4bf17f4fc4eb22a3" providerId="LiveId" clId="{9445D0F6-0820-4646-BB98-B6FFEF63B6EF}" dt="2024-12-03T00:05:01.363" v="209"/>
          <ac:inkMkLst>
            <pc:docMk/>
            <pc:sldMk cId="3669493494" sldId="325"/>
            <ac:inkMk id="14" creationId="{8D20916E-C6B3-49C5-97D7-6F5F9370A142}"/>
          </ac:inkMkLst>
        </pc:inkChg>
        <pc:inkChg chg="del">
          <ac:chgData name="Marc-André AKOUETE" userId="4bf17f4fc4eb22a3" providerId="LiveId" clId="{9445D0F6-0820-4646-BB98-B6FFEF63B6EF}" dt="2024-12-03T00:04:39.588" v="206"/>
          <ac:inkMkLst>
            <pc:docMk/>
            <pc:sldMk cId="3669493494" sldId="325"/>
            <ac:inkMk id="27" creationId="{C7E4FEAB-7E0D-4B85-8193-7CA51AB19F92}"/>
          </ac:inkMkLst>
        </pc:inkChg>
        <pc:cxnChg chg="mod">
          <ac:chgData name="Marc-André AKOUETE" userId="4bf17f4fc4eb22a3" providerId="LiveId" clId="{9445D0F6-0820-4646-BB98-B6FFEF63B6EF}" dt="2024-12-03T00:05:15.449" v="210" actId="14100"/>
          <ac:cxnSpMkLst>
            <pc:docMk/>
            <pc:sldMk cId="3669493494" sldId="325"/>
            <ac:cxnSpMk id="17" creationId="{6C53B42A-E288-4EE0-A403-B588D3216047}"/>
          </ac:cxnSpMkLst>
        </pc:cxnChg>
      </pc:sldChg>
      <pc:sldChg chg="modSp add mod">
        <pc:chgData name="Marc-André AKOUETE" userId="4bf17f4fc4eb22a3" providerId="LiveId" clId="{9445D0F6-0820-4646-BB98-B6FFEF63B6EF}" dt="2024-12-03T13:13:25.219" v="973"/>
        <pc:sldMkLst>
          <pc:docMk/>
          <pc:sldMk cId="1306875681" sldId="326"/>
        </pc:sldMkLst>
        <pc:spChg chg="mod">
          <ac:chgData name="Marc-André AKOUETE" userId="4bf17f4fc4eb22a3" providerId="LiveId" clId="{9445D0F6-0820-4646-BB98-B6FFEF63B6EF}" dt="2024-12-03T13:13:25.219" v="973"/>
          <ac:spMkLst>
            <pc:docMk/>
            <pc:sldMk cId="1306875681" sldId="326"/>
            <ac:spMk id="2" creationId="{CB3DC570-72AC-45BE-BB60-458EBBAC8C19}"/>
          </ac:spMkLst>
        </pc:spChg>
        <pc:spChg chg="mod">
          <ac:chgData name="Marc-André AKOUETE" userId="4bf17f4fc4eb22a3" providerId="LiveId" clId="{9445D0F6-0820-4646-BB98-B6FFEF63B6EF}" dt="2024-12-03T00:07:41.376" v="537" actId="20577"/>
          <ac:spMkLst>
            <pc:docMk/>
            <pc:sldMk cId="1306875681" sldId="326"/>
            <ac:spMk id="28" creationId="{6A64468E-E7B5-4088-BF48-7FED7780D3E4}"/>
          </ac:spMkLst>
        </pc:spChg>
      </pc:sldChg>
      <pc:sldChg chg="addSp delSp modSp add mod">
        <pc:chgData name="Marc-André AKOUETE" userId="4bf17f4fc4eb22a3" providerId="LiveId" clId="{9445D0F6-0820-4646-BB98-B6FFEF63B6EF}" dt="2024-12-03T13:13:11.204" v="972" actId="20577"/>
        <pc:sldMkLst>
          <pc:docMk/>
          <pc:sldMk cId="7081771" sldId="327"/>
        </pc:sldMkLst>
        <pc:spChg chg="mod">
          <ac:chgData name="Marc-André AKOUETE" userId="4bf17f4fc4eb22a3" providerId="LiveId" clId="{9445D0F6-0820-4646-BB98-B6FFEF63B6EF}" dt="2024-12-03T13:13:11.204" v="972" actId="20577"/>
          <ac:spMkLst>
            <pc:docMk/>
            <pc:sldMk cId="7081771" sldId="327"/>
            <ac:spMk id="2" creationId="{CB3DC570-72AC-45BE-BB60-458EBBAC8C19}"/>
          </ac:spMkLst>
        </pc:spChg>
        <pc:spChg chg="mod">
          <ac:chgData name="Marc-André AKOUETE" userId="4bf17f4fc4eb22a3" providerId="LiveId" clId="{9445D0F6-0820-4646-BB98-B6FFEF63B6EF}" dt="2024-12-03T12:53:19.078" v="823" actId="164"/>
          <ac:spMkLst>
            <pc:docMk/>
            <pc:sldMk cId="7081771" sldId="327"/>
            <ac:spMk id="5" creationId="{41E92D18-0C36-41DB-8D68-6609B5E441AC}"/>
          </ac:spMkLst>
        </pc:spChg>
        <pc:spChg chg="mod">
          <ac:chgData name="Marc-André AKOUETE" userId="4bf17f4fc4eb22a3" providerId="LiveId" clId="{9445D0F6-0820-4646-BB98-B6FFEF63B6EF}" dt="2024-12-03T12:52:48.016" v="822" actId="20577"/>
          <ac:spMkLst>
            <pc:docMk/>
            <pc:sldMk cId="7081771" sldId="327"/>
            <ac:spMk id="28" creationId="{6A64468E-E7B5-4088-BF48-7FED7780D3E4}"/>
          </ac:spMkLst>
        </pc:spChg>
        <pc:spChg chg="mod">
          <ac:chgData name="Marc-André AKOUETE" userId="4bf17f4fc4eb22a3" providerId="LiveId" clId="{9445D0F6-0820-4646-BB98-B6FFEF63B6EF}" dt="2024-12-03T00:20:17.136" v="544"/>
          <ac:spMkLst>
            <pc:docMk/>
            <pc:sldMk cId="7081771" sldId="327"/>
            <ac:spMk id="43" creationId="{1436CBF9-2D64-41A0-8182-4B4237965C5A}"/>
          </ac:spMkLst>
        </pc:spChg>
        <pc:grpChg chg="add mod">
          <ac:chgData name="Marc-André AKOUETE" userId="4bf17f4fc4eb22a3" providerId="LiveId" clId="{9445D0F6-0820-4646-BB98-B6FFEF63B6EF}" dt="2024-12-03T12:53:19.078" v="823" actId="164"/>
          <ac:grpSpMkLst>
            <pc:docMk/>
            <pc:sldMk cId="7081771" sldId="327"/>
            <ac:grpSpMk id="6" creationId="{60AD2AA7-CEC5-4D79-BC67-B6F1E4688B24}"/>
          </ac:grpSpMkLst>
        </pc:grpChg>
        <pc:grpChg chg="mod">
          <ac:chgData name="Marc-André AKOUETE" userId="4bf17f4fc4eb22a3" providerId="LiveId" clId="{9445D0F6-0820-4646-BB98-B6FFEF63B6EF}" dt="2024-12-03T12:53:19.078" v="823" actId="164"/>
          <ac:grpSpMkLst>
            <pc:docMk/>
            <pc:sldMk cId="7081771" sldId="327"/>
            <ac:grpSpMk id="23" creationId="{16C8745F-1283-4F39-A50E-7F3C428E60F4}"/>
          </ac:grpSpMkLst>
        </pc:grpChg>
        <pc:grpChg chg="mod">
          <ac:chgData name="Marc-André AKOUETE" userId="4bf17f4fc4eb22a3" providerId="LiveId" clId="{9445D0F6-0820-4646-BB98-B6FFEF63B6EF}" dt="2024-12-03T12:53:19.078" v="823" actId="164"/>
          <ac:grpSpMkLst>
            <pc:docMk/>
            <pc:sldMk cId="7081771" sldId="327"/>
            <ac:grpSpMk id="26" creationId="{F31136AA-0722-4FAA-8AAB-581B78300B3E}"/>
          </ac:grpSpMkLst>
        </pc:grpChg>
        <pc:grpChg chg="add del mod">
          <ac:chgData name="Marc-André AKOUETE" userId="4bf17f4fc4eb22a3" providerId="LiveId" clId="{9445D0F6-0820-4646-BB98-B6FFEF63B6EF}" dt="2024-12-03T00:08:24.422" v="542"/>
          <ac:grpSpMkLst>
            <pc:docMk/>
            <pc:sldMk cId="7081771" sldId="327"/>
            <ac:grpSpMk id="34" creationId="{E8FF0F8B-4DB8-4383-AFC1-040197F731F7}"/>
          </ac:grpSpMkLst>
        </pc:grpChg>
        <pc:grpChg chg="add del mod">
          <ac:chgData name="Marc-André AKOUETE" userId="4bf17f4fc4eb22a3" providerId="LiveId" clId="{9445D0F6-0820-4646-BB98-B6FFEF63B6EF}" dt="2024-12-03T00:08:24.422" v="542"/>
          <ac:grpSpMkLst>
            <pc:docMk/>
            <pc:sldMk cId="7081771" sldId="327"/>
            <ac:grpSpMk id="38" creationId="{693F38B9-032E-4A34-AC54-FF6FED21D64C}"/>
          </ac:grpSpMkLst>
        </pc:grpChg>
        <pc:grpChg chg="add mod">
          <ac:chgData name="Marc-André AKOUETE" userId="4bf17f4fc4eb22a3" providerId="LiveId" clId="{9445D0F6-0820-4646-BB98-B6FFEF63B6EF}" dt="2024-12-03T00:21:14.189" v="550" actId="688"/>
          <ac:grpSpMkLst>
            <pc:docMk/>
            <pc:sldMk cId="7081771" sldId="327"/>
            <ac:grpSpMk id="42" creationId="{BA7B8008-B495-4988-9E1B-ADD28D6BF88F}"/>
          </ac:grpSpMkLst>
        </pc:grpChg>
        <pc:grpChg chg="mod">
          <ac:chgData name="Marc-André AKOUETE" userId="4bf17f4fc4eb22a3" providerId="LiveId" clId="{9445D0F6-0820-4646-BB98-B6FFEF63B6EF}" dt="2024-12-03T00:20:17.136" v="544"/>
          <ac:grpSpMkLst>
            <pc:docMk/>
            <pc:sldMk cId="7081771" sldId="327"/>
            <ac:grpSpMk id="50" creationId="{E8E783F9-30B3-480C-AA37-E3C5A252C99A}"/>
          </ac:grpSpMkLst>
        </pc:grpChg>
        <pc:grpChg chg="mod">
          <ac:chgData name="Marc-André AKOUETE" userId="4bf17f4fc4eb22a3" providerId="LiveId" clId="{9445D0F6-0820-4646-BB98-B6FFEF63B6EF}" dt="2024-12-03T00:20:17.136" v="544"/>
          <ac:grpSpMkLst>
            <pc:docMk/>
            <pc:sldMk cId="7081771" sldId="327"/>
            <ac:grpSpMk id="51" creationId="{53E82C2E-3C8C-4E61-895A-171E9E6985A4}"/>
          </ac:grpSpMkLst>
        </pc:grpChg>
        <pc:inkChg chg="mod">
          <ac:chgData name="Marc-André AKOUETE" userId="4bf17f4fc4eb22a3" providerId="LiveId" clId="{9445D0F6-0820-4646-BB98-B6FFEF63B6EF}" dt="2024-12-03T12:53:19.078" v="823" actId="164"/>
          <ac:inkMkLst>
            <pc:docMk/>
            <pc:sldMk cId="7081771" sldId="327"/>
            <ac:inkMk id="9" creationId="{69E23661-FDC3-4F2E-A718-99CC94099A81}"/>
          </ac:inkMkLst>
        </pc:inkChg>
        <pc:inkChg chg="mod">
          <ac:chgData name="Marc-André AKOUETE" userId="4bf17f4fc4eb22a3" providerId="LiveId" clId="{9445D0F6-0820-4646-BB98-B6FFEF63B6EF}" dt="2024-12-03T12:53:19.078" v="823" actId="164"/>
          <ac:inkMkLst>
            <pc:docMk/>
            <pc:sldMk cId="7081771" sldId="327"/>
            <ac:inkMk id="11" creationId="{E79E33E4-5590-4F34-A1D6-6B70BCE745F6}"/>
          </ac:inkMkLst>
        </pc:inkChg>
        <pc:inkChg chg="mod">
          <ac:chgData name="Marc-André AKOUETE" userId="4bf17f4fc4eb22a3" providerId="LiveId" clId="{9445D0F6-0820-4646-BB98-B6FFEF63B6EF}" dt="2024-12-03T12:53:19.078" v="823" actId="164"/>
          <ac:inkMkLst>
            <pc:docMk/>
            <pc:sldMk cId="7081771" sldId="327"/>
            <ac:inkMk id="13" creationId="{58FCD729-5FCF-4AC1-BCC7-0CABDDEE9730}"/>
          </ac:inkMkLst>
        </pc:inkChg>
        <pc:inkChg chg="mod">
          <ac:chgData name="Marc-André AKOUETE" userId="4bf17f4fc4eb22a3" providerId="LiveId" clId="{9445D0F6-0820-4646-BB98-B6FFEF63B6EF}" dt="2024-12-03T12:53:19.078" v="823" actId="164"/>
          <ac:inkMkLst>
            <pc:docMk/>
            <pc:sldMk cId="7081771" sldId="327"/>
            <ac:inkMk id="18" creationId="{E0E6AE9D-1050-43F9-B116-CDFAED17C7AE}"/>
          </ac:inkMkLst>
        </pc:inkChg>
        <pc:inkChg chg="add del mod">
          <ac:chgData name="Marc-André AKOUETE" userId="4bf17f4fc4eb22a3" providerId="LiveId" clId="{9445D0F6-0820-4646-BB98-B6FFEF63B6EF}" dt="2024-12-03T00:08:24.422" v="542"/>
          <ac:inkMkLst>
            <pc:docMk/>
            <pc:sldMk cId="7081771" sldId="327"/>
            <ac:inkMk id="33" creationId="{9A9EEF27-2F03-4B40-8331-69B79CF3F66F}"/>
          </ac:inkMkLst>
        </pc:inkChg>
        <pc:inkChg chg="mod">
          <ac:chgData name="Marc-André AKOUETE" userId="4bf17f4fc4eb22a3" providerId="LiveId" clId="{9445D0F6-0820-4646-BB98-B6FFEF63B6EF}" dt="2024-12-03T00:08:10.572" v="539"/>
          <ac:inkMkLst>
            <pc:docMk/>
            <pc:sldMk cId="7081771" sldId="327"/>
            <ac:inkMk id="35" creationId="{5DA64057-A81E-4D36-B3B2-2B8F9C3C3B16}"/>
          </ac:inkMkLst>
        </pc:inkChg>
        <pc:inkChg chg="mod">
          <ac:chgData name="Marc-André AKOUETE" userId="4bf17f4fc4eb22a3" providerId="LiveId" clId="{9445D0F6-0820-4646-BB98-B6FFEF63B6EF}" dt="2024-12-03T00:08:10.572" v="539"/>
          <ac:inkMkLst>
            <pc:docMk/>
            <pc:sldMk cId="7081771" sldId="327"/>
            <ac:inkMk id="36" creationId="{2E10239B-4FF4-4A90-AC02-129BD673671D}"/>
          </ac:inkMkLst>
        </pc:inkChg>
        <pc:inkChg chg="mod">
          <ac:chgData name="Marc-André AKOUETE" userId="4bf17f4fc4eb22a3" providerId="LiveId" clId="{9445D0F6-0820-4646-BB98-B6FFEF63B6EF}" dt="2024-12-03T00:08:10.572" v="539"/>
          <ac:inkMkLst>
            <pc:docMk/>
            <pc:sldMk cId="7081771" sldId="327"/>
            <ac:inkMk id="37" creationId="{DDC9C600-E05B-460E-A0A1-E5098E78299A}"/>
          </ac:inkMkLst>
        </pc:inkChg>
        <pc:inkChg chg="mod">
          <ac:chgData name="Marc-André AKOUETE" userId="4bf17f4fc4eb22a3" providerId="LiveId" clId="{9445D0F6-0820-4646-BB98-B6FFEF63B6EF}" dt="2024-12-03T00:08:10.572" v="539"/>
          <ac:inkMkLst>
            <pc:docMk/>
            <pc:sldMk cId="7081771" sldId="327"/>
            <ac:inkMk id="39" creationId="{C6F855C8-2072-4B59-BE3A-12C564A2F0BE}"/>
          </ac:inkMkLst>
        </pc:inkChg>
        <pc:inkChg chg="mod">
          <ac:chgData name="Marc-André AKOUETE" userId="4bf17f4fc4eb22a3" providerId="LiveId" clId="{9445D0F6-0820-4646-BB98-B6FFEF63B6EF}" dt="2024-12-03T00:08:10.572" v="539"/>
          <ac:inkMkLst>
            <pc:docMk/>
            <pc:sldMk cId="7081771" sldId="327"/>
            <ac:inkMk id="40" creationId="{BAEC55B5-DC41-4A56-AB7E-61D510794930}"/>
          </ac:inkMkLst>
        </pc:inkChg>
        <pc:inkChg chg="add del mod">
          <ac:chgData name="Marc-André AKOUETE" userId="4bf17f4fc4eb22a3" providerId="LiveId" clId="{9445D0F6-0820-4646-BB98-B6FFEF63B6EF}" dt="2024-12-03T00:08:24.422" v="542"/>
          <ac:inkMkLst>
            <pc:docMk/>
            <pc:sldMk cId="7081771" sldId="327"/>
            <ac:inkMk id="41" creationId="{C7D6649C-F503-4725-A243-CDB607DC53F9}"/>
          </ac:inkMkLst>
        </pc:inkChg>
        <pc:inkChg chg="mod">
          <ac:chgData name="Marc-André AKOUETE" userId="4bf17f4fc4eb22a3" providerId="LiveId" clId="{9445D0F6-0820-4646-BB98-B6FFEF63B6EF}" dt="2024-12-03T00:20:17.136" v="544"/>
          <ac:inkMkLst>
            <pc:docMk/>
            <pc:sldMk cId="7081771" sldId="327"/>
            <ac:inkMk id="49" creationId="{B310B533-F9CB-475F-91D1-2715882CB7F3}"/>
          </ac:inkMkLst>
        </pc:inkChg>
        <pc:inkChg chg="mod">
          <ac:chgData name="Marc-André AKOUETE" userId="4bf17f4fc4eb22a3" providerId="LiveId" clId="{9445D0F6-0820-4646-BB98-B6FFEF63B6EF}" dt="2024-12-03T00:20:17.136" v="544"/>
          <ac:inkMkLst>
            <pc:docMk/>
            <pc:sldMk cId="7081771" sldId="327"/>
            <ac:inkMk id="52" creationId="{FC512786-83EE-4F27-B6C7-4770B54FB781}"/>
          </ac:inkMkLst>
        </pc:inkChg>
        <pc:inkChg chg="mod">
          <ac:chgData name="Marc-André AKOUETE" userId="4bf17f4fc4eb22a3" providerId="LiveId" clId="{9445D0F6-0820-4646-BB98-B6FFEF63B6EF}" dt="2024-12-03T00:20:17.136" v="544"/>
          <ac:inkMkLst>
            <pc:docMk/>
            <pc:sldMk cId="7081771" sldId="327"/>
            <ac:inkMk id="53" creationId="{9E96ED8A-0D20-454C-9412-6691A39951B2}"/>
          </ac:inkMkLst>
        </pc:inkChg>
        <pc:inkChg chg="mod">
          <ac:chgData name="Marc-André AKOUETE" userId="4bf17f4fc4eb22a3" providerId="LiveId" clId="{9445D0F6-0820-4646-BB98-B6FFEF63B6EF}" dt="2024-12-03T00:20:17.136" v="544"/>
          <ac:inkMkLst>
            <pc:docMk/>
            <pc:sldMk cId="7081771" sldId="327"/>
            <ac:inkMk id="54" creationId="{A991340C-499A-4B3D-92D8-490655DE9EEC}"/>
          </ac:inkMkLst>
        </pc:inkChg>
        <pc:inkChg chg="mod">
          <ac:chgData name="Marc-André AKOUETE" userId="4bf17f4fc4eb22a3" providerId="LiveId" clId="{9445D0F6-0820-4646-BB98-B6FFEF63B6EF}" dt="2024-12-03T00:20:17.136" v="544"/>
          <ac:inkMkLst>
            <pc:docMk/>
            <pc:sldMk cId="7081771" sldId="327"/>
            <ac:inkMk id="55" creationId="{EBB83581-3821-4761-83FE-24AA819A64F8}"/>
          </ac:inkMkLst>
        </pc:inkChg>
        <pc:inkChg chg="mod">
          <ac:chgData name="Marc-André AKOUETE" userId="4bf17f4fc4eb22a3" providerId="LiveId" clId="{9445D0F6-0820-4646-BB98-B6FFEF63B6EF}" dt="2024-12-03T00:20:17.136" v="544"/>
          <ac:inkMkLst>
            <pc:docMk/>
            <pc:sldMk cId="7081771" sldId="327"/>
            <ac:inkMk id="56" creationId="{A0FDD12E-3FE2-482E-8A18-5BF34D6B3AC9}"/>
          </ac:inkMkLst>
        </pc:inkChg>
        <pc:inkChg chg="mod">
          <ac:chgData name="Marc-André AKOUETE" userId="4bf17f4fc4eb22a3" providerId="LiveId" clId="{9445D0F6-0820-4646-BB98-B6FFEF63B6EF}" dt="2024-12-03T00:20:17.136" v="544"/>
          <ac:inkMkLst>
            <pc:docMk/>
            <pc:sldMk cId="7081771" sldId="327"/>
            <ac:inkMk id="57" creationId="{456150A9-3224-47F3-B18B-90E46FDCDE11}"/>
          </ac:inkMkLst>
        </pc:inkChg>
        <pc:cxnChg chg="mod">
          <ac:chgData name="Marc-André AKOUETE" userId="4bf17f4fc4eb22a3" providerId="LiveId" clId="{9445D0F6-0820-4646-BB98-B6FFEF63B6EF}" dt="2024-12-03T12:53:19.078" v="823" actId="164"/>
          <ac:cxnSpMkLst>
            <pc:docMk/>
            <pc:sldMk cId="7081771" sldId="327"/>
            <ac:cxnSpMk id="7" creationId="{8F3E204C-C8C2-4904-B77F-A2C5B88A55A3}"/>
          </ac:cxnSpMkLst>
        </pc:cxnChg>
        <pc:cxnChg chg="mod">
          <ac:chgData name="Marc-André AKOUETE" userId="4bf17f4fc4eb22a3" providerId="LiveId" clId="{9445D0F6-0820-4646-BB98-B6FFEF63B6EF}" dt="2024-12-03T12:53:19.078" v="823" actId="164"/>
          <ac:cxnSpMkLst>
            <pc:docMk/>
            <pc:sldMk cId="7081771" sldId="327"/>
            <ac:cxnSpMk id="10" creationId="{CC794618-754A-45AD-8065-94AE4E2CF6C8}"/>
          </ac:cxnSpMkLst>
        </pc:cxnChg>
        <pc:cxnChg chg="mod">
          <ac:chgData name="Marc-André AKOUETE" userId="4bf17f4fc4eb22a3" providerId="LiveId" clId="{9445D0F6-0820-4646-BB98-B6FFEF63B6EF}" dt="2024-12-03T12:53:19.078" v="823" actId="164"/>
          <ac:cxnSpMkLst>
            <pc:docMk/>
            <pc:sldMk cId="7081771" sldId="327"/>
            <ac:cxnSpMk id="12" creationId="{E2638A76-46DA-4A3A-B13E-10063E9C7490}"/>
          </ac:cxnSpMkLst>
        </pc:cxnChg>
        <pc:cxnChg chg="mod">
          <ac:chgData name="Marc-André AKOUETE" userId="4bf17f4fc4eb22a3" providerId="LiveId" clId="{9445D0F6-0820-4646-BB98-B6FFEF63B6EF}" dt="2024-12-03T12:53:19.078" v="823" actId="164"/>
          <ac:cxnSpMkLst>
            <pc:docMk/>
            <pc:sldMk cId="7081771" sldId="327"/>
            <ac:cxnSpMk id="15" creationId="{BA64D734-BC27-42B5-B2CC-42B9BA6AF07C}"/>
          </ac:cxnSpMkLst>
        </pc:cxnChg>
        <pc:cxnChg chg="mod">
          <ac:chgData name="Marc-André AKOUETE" userId="4bf17f4fc4eb22a3" providerId="LiveId" clId="{9445D0F6-0820-4646-BB98-B6FFEF63B6EF}" dt="2024-12-03T12:53:19.078" v="823" actId="164"/>
          <ac:cxnSpMkLst>
            <pc:docMk/>
            <pc:sldMk cId="7081771" sldId="327"/>
            <ac:cxnSpMk id="17" creationId="{6C53B42A-E288-4EE0-A403-B588D3216047}"/>
          </ac:cxnSpMkLst>
        </pc:cxnChg>
        <pc:cxnChg chg="add del mod">
          <ac:chgData name="Marc-André AKOUETE" userId="4bf17f4fc4eb22a3" providerId="LiveId" clId="{9445D0F6-0820-4646-BB98-B6FFEF63B6EF}" dt="2024-12-03T00:08:24.422" v="542"/>
          <ac:cxnSpMkLst>
            <pc:docMk/>
            <pc:sldMk cId="7081771" sldId="327"/>
            <ac:cxnSpMk id="27" creationId="{3E9A1071-3531-42F4-AB1B-07989E7A5A6E}"/>
          </ac:cxnSpMkLst>
        </pc:cxnChg>
        <pc:cxnChg chg="add del mod">
          <ac:chgData name="Marc-André AKOUETE" userId="4bf17f4fc4eb22a3" providerId="LiveId" clId="{9445D0F6-0820-4646-BB98-B6FFEF63B6EF}" dt="2024-12-03T00:08:24.422" v="542"/>
          <ac:cxnSpMkLst>
            <pc:docMk/>
            <pc:sldMk cId="7081771" sldId="327"/>
            <ac:cxnSpMk id="29" creationId="{6D79F080-B3B2-48F4-ABCD-E5A6AB69BF15}"/>
          </ac:cxnSpMkLst>
        </pc:cxnChg>
        <pc:cxnChg chg="add del mod">
          <ac:chgData name="Marc-André AKOUETE" userId="4bf17f4fc4eb22a3" providerId="LiveId" clId="{9445D0F6-0820-4646-BB98-B6FFEF63B6EF}" dt="2024-12-03T00:08:24.422" v="542"/>
          <ac:cxnSpMkLst>
            <pc:docMk/>
            <pc:sldMk cId="7081771" sldId="327"/>
            <ac:cxnSpMk id="30" creationId="{FE4A6489-B056-4CAA-8A7C-446D9C323AEA}"/>
          </ac:cxnSpMkLst>
        </pc:cxnChg>
        <pc:cxnChg chg="add del mod">
          <ac:chgData name="Marc-André AKOUETE" userId="4bf17f4fc4eb22a3" providerId="LiveId" clId="{9445D0F6-0820-4646-BB98-B6FFEF63B6EF}" dt="2024-12-03T00:08:24.422" v="542"/>
          <ac:cxnSpMkLst>
            <pc:docMk/>
            <pc:sldMk cId="7081771" sldId="327"/>
            <ac:cxnSpMk id="31" creationId="{81ADE8E9-FDCB-4DCA-BA4C-D0991A7F927A}"/>
          </ac:cxnSpMkLst>
        </pc:cxnChg>
        <pc:cxnChg chg="add del mod">
          <ac:chgData name="Marc-André AKOUETE" userId="4bf17f4fc4eb22a3" providerId="LiveId" clId="{9445D0F6-0820-4646-BB98-B6FFEF63B6EF}" dt="2024-12-03T00:08:24.422" v="542"/>
          <ac:cxnSpMkLst>
            <pc:docMk/>
            <pc:sldMk cId="7081771" sldId="327"/>
            <ac:cxnSpMk id="32" creationId="{0713382D-94DF-4D3B-A1C5-ECC70AC4FF49}"/>
          </ac:cxnSpMkLst>
        </pc:cxnChg>
        <pc:cxnChg chg="mod">
          <ac:chgData name="Marc-André AKOUETE" userId="4bf17f4fc4eb22a3" providerId="LiveId" clId="{9445D0F6-0820-4646-BB98-B6FFEF63B6EF}" dt="2024-12-03T00:20:17.136" v="544"/>
          <ac:cxnSpMkLst>
            <pc:docMk/>
            <pc:sldMk cId="7081771" sldId="327"/>
            <ac:cxnSpMk id="44" creationId="{E74EFA4B-13EB-4CB1-974E-44448897F757}"/>
          </ac:cxnSpMkLst>
        </pc:cxnChg>
        <pc:cxnChg chg="mod">
          <ac:chgData name="Marc-André AKOUETE" userId="4bf17f4fc4eb22a3" providerId="LiveId" clId="{9445D0F6-0820-4646-BB98-B6FFEF63B6EF}" dt="2024-12-03T00:20:17.136" v="544"/>
          <ac:cxnSpMkLst>
            <pc:docMk/>
            <pc:sldMk cId="7081771" sldId="327"/>
            <ac:cxnSpMk id="45" creationId="{D63E346E-7CCB-47B7-84FB-AB2E3093ABDA}"/>
          </ac:cxnSpMkLst>
        </pc:cxnChg>
        <pc:cxnChg chg="mod">
          <ac:chgData name="Marc-André AKOUETE" userId="4bf17f4fc4eb22a3" providerId="LiveId" clId="{9445D0F6-0820-4646-BB98-B6FFEF63B6EF}" dt="2024-12-03T00:20:17.136" v="544"/>
          <ac:cxnSpMkLst>
            <pc:docMk/>
            <pc:sldMk cId="7081771" sldId="327"/>
            <ac:cxnSpMk id="46" creationId="{A72118DB-E271-4C69-ABD1-FC5B015E0F97}"/>
          </ac:cxnSpMkLst>
        </pc:cxnChg>
        <pc:cxnChg chg="mod">
          <ac:chgData name="Marc-André AKOUETE" userId="4bf17f4fc4eb22a3" providerId="LiveId" clId="{9445D0F6-0820-4646-BB98-B6FFEF63B6EF}" dt="2024-12-03T00:20:17.136" v="544"/>
          <ac:cxnSpMkLst>
            <pc:docMk/>
            <pc:sldMk cId="7081771" sldId="327"/>
            <ac:cxnSpMk id="47" creationId="{45465D01-56E6-4CF1-9B2D-AA98BEAABD2F}"/>
          </ac:cxnSpMkLst>
        </pc:cxnChg>
        <pc:cxnChg chg="mod">
          <ac:chgData name="Marc-André AKOUETE" userId="4bf17f4fc4eb22a3" providerId="LiveId" clId="{9445D0F6-0820-4646-BB98-B6FFEF63B6EF}" dt="2024-12-03T00:20:17.136" v="544"/>
          <ac:cxnSpMkLst>
            <pc:docMk/>
            <pc:sldMk cId="7081771" sldId="327"/>
            <ac:cxnSpMk id="48" creationId="{4CD8E96C-FB4D-4B06-9DF4-67D114A95741}"/>
          </ac:cxnSpMkLst>
        </pc:cxnChg>
      </pc:sldChg>
      <pc:sldChg chg="modSp add mod">
        <pc:chgData name="Marc-André AKOUETE" userId="4bf17f4fc4eb22a3" providerId="LiveId" clId="{9445D0F6-0820-4646-BB98-B6FFEF63B6EF}" dt="2024-12-03T13:28:14.197" v="1097" actId="3626"/>
        <pc:sldMkLst>
          <pc:docMk/>
          <pc:sldMk cId="2232486411" sldId="328"/>
        </pc:sldMkLst>
        <pc:spChg chg="mod">
          <ac:chgData name="Marc-André AKOUETE" userId="4bf17f4fc4eb22a3" providerId="LiveId" clId="{9445D0F6-0820-4646-BB98-B6FFEF63B6EF}" dt="2024-12-03T13:13:55.362" v="979"/>
          <ac:spMkLst>
            <pc:docMk/>
            <pc:sldMk cId="2232486411" sldId="328"/>
            <ac:spMk id="2" creationId="{CB3DC570-72AC-45BE-BB60-458EBBAC8C19}"/>
          </ac:spMkLst>
        </pc:spChg>
        <pc:spChg chg="mod">
          <ac:chgData name="Marc-André AKOUETE" userId="4bf17f4fc4eb22a3" providerId="LiveId" clId="{9445D0F6-0820-4646-BB98-B6FFEF63B6EF}" dt="2024-12-03T13:28:14.197" v="1097" actId="3626"/>
          <ac:spMkLst>
            <pc:docMk/>
            <pc:sldMk cId="2232486411" sldId="328"/>
            <ac:spMk id="13" creationId="{41C7F1C1-E9F4-4FB8-B987-CB08A3F2FB88}"/>
          </ac:spMkLst>
        </pc:spChg>
      </pc:sldChg>
      <pc:sldMasterChg chg="modSldLayout">
        <pc:chgData name="Marc-André AKOUETE" userId="4bf17f4fc4eb22a3" providerId="LiveId" clId="{9445D0F6-0820-4646-BB98-B6FFEF63B6EF}" dt="2024-12-02T23:45:00.678" v="3" actId="20577"/>
        <pc:sldMasterMkLst>
          <pc:docMk/>
          <pc:sldMasterMk cId="0" sldId="2147483648"/>
        </pc:sldMasterMkLst>
        <pc:sldLayoutChg chg="modSp mod">
          <pc:chgData name="Marc-André AKOUETE" userId="4bf17f4fc4eb22a3" providerId="LiveId" clId="{9445D0F6-0820-4646-BB98-B6FFEF63B6EF}" dt="2024-12-02T23:45:00.678" v="3" actId="20577"/>
          <pc:sldLayoutMkLst>
            <pc:docMk/>
            <pc:sldMasterMk cId="0" sldId="2147483648"/>
            <pc:sldLayoutMk cId="0" sldId="2147483649"/>
          </pc:sldLayoutMkLst>
          <pc:spChg chg="mod">
            <ac:chgData name="Marc-André AKOUETE" userId="4bf17f4fc4eb22a3" providerId="LiveId" clId="{9445D0F6-0820-4646-BB98-B6FFEF63B6EF}" dt="2024-12-02T23:45:00.678" v="3" actId="20577"/>
            <ac:spMkLst>
              <pc:docMk/>
              <pc:sldMasterMk cId="0" sldId="2147483648"/>
              <pc:sldLayoutMk cId="0" sldId="2147483649"/>
              <ac:spMk id="6" creationId="{00000000-0000-0000-0000-000000000000}"/>
            </ac:spMkLst>
          </pc:s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rtlCol="0"/>
        <a:lstStyle/>
        <a:p>
          <a:pPr>
            <a:lnSpc>
              <a:spcPct val="100000"/>
            </a:lnSpc>
          </a:pPr>
          <a:r>
            <a:rPr lang="fr-FR" noProof="0" dirty="0"/>
            <a:t>Concepts fondamentaux de la régression</a:t>
          </a:r>
        </a:p>
      </dgm:t>
    </dgm:pt>
    <dgm:pt modelId="{A1BB3DDB-A2CF-407F-9044-E3AC1B808421}" type="parTrans" cxnId="{ACB259CB-0782-437C-AE91-04CE095D2AE5}">
      <dgm:prSet/>
      <dgm:spPr/>
      <dgm:t>
        <a:bodyPr rtlCol="0"/>
        <a:lstStyle/>
        <a:p>
          <a:pPr rtl="0"/>
          <a:endParaRPr lang="fr-FR" noProof="0" dirty="0"/>
        </a:p>
      </dgm:t>
    </dgm:pt>
    <dgm:pt modelId="{F397379E-0BDA-46CE-8393-B1D10C55E1BA}" type="sibTrans" cxnId="{ACB259CB-0782-437C-AE91-04CE095D2AE5}">
      <dgm:prSet/>
      <dgm:spPr/>
      <dgm:t>
        <a:bodyPr rtlCol="0"/>
        <a:lstStyle/>
        <a:p>
          <a:pPr rtl="0"/>
          <a:endParaRPr lang="fr-FR" noProof="0" dirty="0"/>
        </a:p>
      </dgm:t>
    </dgm:pt>
    <dgm:pt modelId="{6ABE9384-859D-4C4C-B983-2B1E39A8B348}">
      <dgm:prSet phldrT="[Text]"/>
      <dgm:spPr/>
      <dgm:t>
        <a:bodyPr rtlCol="0"/>
        <a:lstStyle/>
        <a:p>
          <a:pPr>
            <a:lnSpc>
              <a:spcPct val="100000"/>
            </a:lnSpc>
          </a:pPr>
          <a:r>
            <a:rPr lang="fr-FR" noProof="0" dirty="0"/>
            <a:t>Métriques d’évaluation</a:t>
          </a:r>
        </a:p>
      </dgm:t>
    </dgm:pt>
    <dgm:pt modelId="{4C63E530-1425-407B-8508-FAC57680DEF0}" type="parTrans" cxnId="{929B611D-ADB7-45E4-812D-4E288BD2D31C}">
      <dgm:prSet/>
      <dgm:spPr/>
      <dgm:t>
        <a:bodyPr rtlCol="0"/>
        <a:lstStyle/>
        <a:p>
          <a:pPr rtl="0"/>
          <a:endParaRPr lang="fr-FR" noProof="0" dirty="0"/>
        </a:p>
      </dgm:t>
    </dgm:pt>
    <dgm:pt modelId="{012549DD-A1CA-4571-A981-CFD78093EB20}" type="sibTrans" cxnId="{929B611D-ADB7-45E4-812D-4E288BD2D31C}">
      <dgm:prSet/>
      <dgm:spPr/>
      <dgm:t>
        <a:bodyPr rtlCol="0"/>
        <a:lstStyle/>
        <a:p>
          <a:pPr rtl="0"/>
          <a:endParaRPr lang="fr-FR" noProof="0" dirty="0"/>
        </a:p>
      </dgm:t>
    </dgm:pt>
    <dgm:pt modelId="{3E424CB4-D55E-4B1D-81C5-9B767CB8060B}">
      <dgm:prSet phldrT="[Text]"/>
      <dgm:spPr/>
      <dgm:t>
        <a:bodyPr rtlCol="0"/>
        <a:lstStyle/>
        <a:p>
          <a:pPr>
            <a:lnSpc>
              <a:spcPct val="100000"/>
            </a:lnSpc>
          </a:pPr>
          <a:r>
            <a:rPr lang="fr-FR" noProof="0" dirty="0"/>
            <a:t>Cas pratiques</a:t>
          </a:r>
          <a:endParaRPr lang="fr-FR" dirty="0"/>
        </a:p>
      </dgm:t>
    </dgm:pt>
    <dgm:pt modelId="{BB242B10-8E99-495B-927F-D19CD991344D}" type="sibTrans" cxnId="{F4B2373A-2FE4-4E24-9468-2C07478E1930}">
      <dgm:prSet/>
      <dgm:spPr/>
      <dgm:t>
        <a:bodyPr/>
        <a:lstStyle/>
        <a:p>
          <a:endParaRPr lang="fr-FR"/>
        </a:p>
      </dgm:t>
    </dgm:pt>
    <dgm:pt modelId="{9B33A2C5-7888-42C1-8CD7-A8C1B58298AF}" type="parTrans" cxnId="{F4B2373A-2FE4-4E24-9468-2C07478E1930}">
      <dgm:prSet/>
      <dgm:spPr/>
      <dgm:t>
        <a:bodyPr/>
        <a:lstStyle/>
        <a:p>
          <a:endParaRPr lang="fr-FR"/>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NeighborY="9615"/>
      <dgm:spPr/>
    </dgm:pt>
    <dgm:pt modelId="{55596134-9829-4D70-890A-C69BBF81D77E}" type="pres">
      <dgm:prSet presAssocID="{6FA86730-1CE5-4EBE-A9BA-FC19829C945A}" presName="iconRect" presStyleLbl="node1" presStyleIdx="0" presStyleCnt="3" custLinFactNeighborX="-4467" custLinFactNeighborY="1371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erveau dans une tête avec un remplissage uni"/>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custLinFactNeighborX="0" custLinFactNeighborY="11017">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custLinFactNeighborX="0" custLinFactNeighborY="-3690"/>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32204EC8-2F00-4D68-B4B6-30AE4199AF09}" type="pres">
      <dgm:prSet presAssocID="{3E424CB4-D55E-4B1D-81C5-9B767CB8060B}" presName="compNode" presStyleCnt="0"/>
      <dgm:spPr/>
    </dgm:pt>
    <dgm:pt modelId="{2D3D9C8C-F289-424E-9637-57DEBF77FBAF}" type="pres">
      <dgm:prSet presAssocID="{3E424CB4-D55E-4B1D-81C5-9B767CB8060B}" presName="bgRect" presStyleLbl="bgShp" presStyleIdx="2" presStyleCnt="3" custLinFactNeighborX="-2874" custLinFactNeighborY="-1359"/>
      <dgm:spPr/>
    </dgm:pt>
    <dgm:pt modelId="{457D2982-CF9B-43AD-B5E1-878E1E374A91}" type="pres">
      <dgm:prSet presAssocID="{3E424CB4-D55E-4B1D-81C5-9B767CB8060B}" presName="iconRect" presStyleLbl="node1" presStyleIdx="2" presStyleCnt="3" custLinFactNeighborX="-5612" custLinFactNeighborY="-5419"/>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5ED95A6B-2301-4B99-B9A2-30222211E2A7}" type="pres">
      <dgm:prSet presAssocID="{3E424CB4-D55E-4B1D-81C5-9B767CB8060B}" presName="spaceRect" presStyleCnt="0"/>
      <dgm:spPr/>
    </dgm:pt>
    <dgm:pt modelId="{D713B036-0299-490D-9EE9-8BAA7564C591}" type="pres">
      <dgm:prSet presAssocID="{3E424CB4-D55E-4B1D-81C5-9B767CB8060B}" presName="parTx" presStyleLbl="revTx" presStyleIdx="2" presStyleCnt="3">
        <dgm:presLayoutVars>
          <dgm:chMax val="0"/>
          <dgm:chPref val="0"/>
        </dgm:presLayoutVars>
      </dgm:prSet>
      <dgm:spPr/>
    </dgm:pt>
  </dgm:ptLst>
  <dgm:cxnLst>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F4B2373A-2FE4-4E24-9468-2C07478E1930}" srcId="{53001724-5C5A-402A-B907-ECA89FAFA97F}" destId="{3E424CB4-D55E-4B1D-81C5-9B767CB8060B}" srcOrd="2" destOrd="0" parTransId="{9B33A2C5-7888-42C1-8CD7-A8C1B58298AF}" sibTransId="{BB242B10-8E99-495B-927F-D19CD991344D}"/>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250DADE6-C28E-412E-AF49-DCF04FD55369}" type="presOf" srcId="{3E424CB4-D55E-4B1D-81C5-9B767CB8060B}" destId="{D713B036-0299-490D-9EE9-8BAA7564C591}" srcOrd="0" destOrd="0" presId="urn:microsoft.com/office/officeart/2018/2/layout/IconVerticalSolidList"/>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0FDE85C2-6EF7-4B0C-9064-DB3478F7CC0A}" type="presParOf" srcId="{44164630-2F05-47D6-AD96-D9713C7C94EA}" destId="{32204EC8-2F00-4D68-B4B6-30AE4199AF09}" srcOrd="4" destOrd="0" presId="urn:microsoft.com/office/officeart/2018/2/layout/IconVerticalSolidList"/>
    <dgm:cxn modelId="{AFAC7D45-56D4-47EB-AA22-1CD0FCFDDB68}" type="presParOf" srcId="{32204EC8-2F00-4D68-B4B6-30AE4199AF09}" destId="{2D3D9C8C-F289-424E-9637-57DEBF77FBAF}" srcOrd="0" destOrd="0" presId="urn:microsoft.com/office/officeart/2018/2/layout/IconVerticalSolidList"/>
    <dgm:cxn modelId="{3C5B9663-A25B-404B-A7AC-DDE4E9F7F356}" type="presParOf" srcId="{32204EC8-2F00-4D68-B4B6-30AE4199AF09}" destId="{457D2982-CF9B-43AD-B5E1-878E1E374A91}" srcOrd="1" destOrd="0" presId="urn:microsoft.com/office/officeart/2018/2/layout/IconVerticalSolidList"/>
    <dgm:cxn modelId="{C1B9CC76-215A-4BBD-9678-B7C211DA5841}" type="presParOf" srcId="{32204EC8-2F00-4D68-B4B6-30AE4199AF09}" destId="{5ED95A6B-2301-4B99-B9A2-30222211E2A7}" srcOrd="2" destOrd="0" presId="urn:microsoft.com/office/officeart/2018/2/layout/IconVerticalSolidList"/>
    <dgm:cxn modelId="{E8C0AE9F-B9F3-407E-97F4-CC9CF13BB919}" type="presParOf" srcId="{32204EC8-2F00-4D68-B4B6-30AE4199AF09}" destId="{D713B036-0299-490D-9EE9-8BAA7564C59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rtlCol="0"/>
        <a:lstStyle/>
        <a:p>
          <a:pPr>
            <a:lnSpc>
              <a:spcPct val="100000"/>
            </a:lnSpc>
          </a:pPr>
          <a:r>
            <a:rPr lang="fr-FR" noProof="0" dirty="0"/>
            <a:t>Concepts fondamentaux de la régression</a:t>
          </a:r>
        </a:p>
      </dgm:t>
    </dgm:pt>
    <dgm:pt modelId="{A1BB3DDB-A2CF-407F-9044-E3AC1B808421}" type="parTrans" cxnId="{ACB259CB-0782-437C-AE91-04CE095D2AE5}">
      <dgm:prSet/>
      <dgm:spPr/>
      <dgm:t>
        <a:bodyPr rtlCol="0"/>
        <a:lstStyle/>
        <a:p>
          <a:pPr rtl="0"/>
          <a:endParaRPr lang="fr-FR" noProof="0" dirty="0"/>
        </a:p>
      </dgm:t>
    </dgm:pt>
    <dgm:pt modelId="{F397379E-0BDA-46CE-8393-B1D10C55E1BA}" type="sibTrans" cxnId="{ACB259CB-0782-437C-AE91-04CE095D2AE5}">
      <dgm:prSet/>
      <dgm:spPr/>
      <dgm:t>
        <a:bodyPr rtlCol="0"/>
        <a:lstStyle/>
        <a:p>
          <a:pPr rtl="0"/>
          <a:endParaRPr lang="fr-FR" noProof="0" dirty="0"/>
        </a:p>
      </dgm:t>
    </dgm:pt>
    <dgm:pt modelId="{6ABE9384-859D-4C4C-B983-2B1E39A8B348}">
      <dgm:prSet phldrT="[Text]"/>
      <dgm:spPr/>
      <dgm:t>
        <a:bodyPr rtlCol="0"/>
        <a:lstStyle/>
        <a:p>
          <a:pPr>
            <a:lnSpc>
              <a:spcPct val="100000"/>
            </a:lnSpc>
          </a:pPr>
          <a:r>
            <a:rPr lang="fr-FR" noProof="0" dirty="0"/>
            <a:t>Métriques d’évaluation</a:t>
          </a:r>
        </a:p>
      </dgm:t>
    </dgm:pt>
    <dgm:pt modelId="{4C63E530-1425-407B-8508-FAC57680DEF0}" type="parTrans" cxnId="{929B611D-ADB7-45E4-812D-4E288BD2D31C}">
      <dgm:prSet/>
      <dgm:spPr/>
      <dgm:t>
        <a:bodyPr rtlCol="0"/>
        <a:lstStyle/>
        <a:p>
          <a:pPr rtl="0"/>
          <a:endParaRPr lang="fr-FR" noProof="0" dirty="0"/>
        </a:p>
      </dgm:t>
    </dgm:pt>
    <dgm:pt modelId="{012549DD-A1CA-4571-A981-CFD78093EB20}" type="sibTrans" cxnId="{929B611D-ADB7-45E4-812D-4E288BD2D31C}">
      <dgm:prSet/>
      <dgm:spPr/>
      <dgm:t>
        <a:bodyPr rtlCol="0"/>
        <a:lstStyle/>
        <a:p>
          <a:pPr rtl="0"/>
          <a:endParaRPr lang="fr-FR" noProof="0" dirty="0"/>
        </a:p>
      </dgm:t>
    </dgm:pt>
    <dgm:pt modelId="{3E424CB4-D55E-4B1D-81C5-9B767CB8060B}">
      <dgm:prSet phldrT="[Text]"/>
      <dgm:spPr/>
      <dgm:t>
        <a:bodyPr rtlCol="0"/>
        <a:lstStyle/>
        <a:p>
          <a:pPr>
            <a:lnSpc>
              <a:spcPct val="100000"/>
            </a:lnSpc>
          </a:pPr>
          <a:r>
            <a:rPr lang="fr-FR" noProof="0" dirty="0"/>
            <a:t>Cas pratiques</a:t>
          </a:r>
          <a:endParaRPr lang="fr-FR" dirty="0"/>
        </a:p>
      </dgm:t>
    </dgm:pt>
    <dgm:pt modelId="{BB242B10-8E99-495B-927F-D19CD991344D}" type="sibTrans" cxnId="{F4B2373A-2FE4-4E24-9468-2C07478E1930}">
      <dgm:prSet/>
      <dgm:spPr/>
      <dgm:t>
        <a:bodyPr/>
        <a:lstStyle/>
        <a:p>
          <a:endParaRPr lang="fr-FR"/>
        </a:p>
      </dgm:t>
    </dgm:pt>
    <dgm:pt modelId="{9B33A2C5-7888-42C1-8CD7-A8C1B58298AF}" type="parTrans" cxnId="{F4B2373A-2FE4-4E24-9468-2C07478E1930}">
      <dgm:prSet/>
      <dgm:spPr/>
      <dgm:t>
        <a:bodyPr/>
        <a:lstStyle/>
        <a:p>
          <a:endParaRPr lang="fr-FR"/>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NeighborY="9615"/>
      <dgm:spPr/>
    </dgm:pt>
    <dgm:pt modelId="{55596134-9829-4D70-890A-C69BBF81D77E}" type="pres">
      <dgm:prSet presAssocID="{6FA86730-1CE5-4EBE-A9BA-FC19829C945A}" presName="iconRect" presStyleLbl="node1" presStyleIdx="0" presStyleCnt="3" custLinFactNeighborX="-4467" custLinFactNeighborY="1371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erveau dans une tête avec un remplissage uni"/>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custLinFactNeighborX="0" custLinFactNeighborY="11017">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custLinFactNeighborX="0" custLinFactNeighborY="-3690"/>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32204EC8-2F00-4D68-B4B6-30AE4199AF09}" type="pres">
      <dgm:prSet presAssocID="{3E424CB4-D55E-4B1D-81C5-9B767CB8060B}" presName="compNode" presStyleCnt="0"/>
      <dgm:spPr/>
    </dgm:pt>
    <dgm:pt modelId="{2D3D9C8C-F289-424E-9637-57DEBF77FBAF}" type="pres">
      <dgm:prSet presAssocID="{3E424CB4-D55E-4B1D-81C5-9B767CB8060B}" presName="bgRect" presStyleLbl="bgShp" presStyleIdx="2" presStyleCnt="3" custLinFactNeighborX="-2874" custLinFactNeighborY="-1359"/>
      <dgm:spPr/>
    </dgm:pt>
    <dgm:pt modelId="{457D2982-CF9B-43AD-B5E1-878E1E374A91}" type="pres">
      <dgm:prSet presAssocID="{3E424CB4-D55E-4B1D-81C5-9B767CB8060B}" presName="iconRect" presStyleLbl="node1" presStyleIdx="2" presStyleCnt="3" custLinFactNeighborX="-5612" custLinFactNeighborY="-5419"/>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5ED95A6B-2301-4B99-B9A2-30222211E2A7}" type="pres">
      <dgm:prSet presAssocID="{3E424CB4-D55E-4B1D-81C5-9B767CB8060B}" presName="spaceRect" presStyleCnt="0"/>
      <dgm:spPr/>
    </dgm:pt>
    <dgm:pt modelId="{D713B036-0299-490D-9EE9-8BAA7564C591}" type="pres">
      <dgm:prSet presAssocID="{3E424CB4-D55E-4B1D-81C5-9B767CB8060B}" presName="parTx" presStyleLbl="revTx" presStyleIdx="2" presStyleCnt="3">
        <dgm:presLayoutVars>
          <dgm:chMax val="0"/>
          <dgm:chPref val="0"/>
        </dgm:presLayoutVars>
      </dgm:prSet>
      <dgm:spPr/>
    </dgm:pt>
  </dgm:ptLst>
  <dgm:cxnLst>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F4B2373A-2FE4-4E24-9468-2C07478E1930}" srcId="{53001724-5C5A-402A-B907-ECA89FAFA97F}" destId="{3E424CB4-D55E-4B1D-81C5-9B767CB8060B}" srcOrd="2" destOrd="0" parTransId="{9B33A2C5-7888-42C1-8CD7-A8C1B58298AF}" sibTransId="{BB242B10-8E99-495B-927F-D19CD991344D}"/>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250DADE6-C28E-412E-AF49-DCF04FD55369}" type="presOf" srcId="{3E424CB4-D55E-4B1D-81C5-9B767CB8060B}" destId="{D713B036-0299-490D-9EE9-8BAA7564C591}" srcOrd="0" destOrd="0" presId="urn:microsoft.com/office/officeart/2018/2/layout/IconVerticalSolidList"/>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0FDE85C2-6EF7-4B0C-9064-DB3478F7CC0A}" type="presParOf" srcId="{44164630-2F05-47D6-AD96-D9713C7C94EA}" destId="{32204EC8-2F00-4D68-B4B6-30AE4199AF09}" srcOrd="4" destOrd="0" presId="urn:microsoft.com/office/officeart/2018/2/layout/IconVerticalSolidList"/>
    <dgm:cxn modelId="{AFAC7D45-56D4-47EB-AA22-1CD0FCFDDB68}" type="presParOf" srcId="{32204EC8-2F00-4D68-B4B6-30AE4199AF09}" destId="{2D3D9C8C-F289-424E-9637-57DEBF77FBAF}" srcOrd="0" destOrd="0" presId="urn:microsoft.com/office/officeart/2018/2/layout/IconVerticalSolidList"/>
    <dgm:cxn modelId="{3C5B9663-A25B-404B-A7AC-DDE4E9F7F356}" type="presParOf" srcId="{32204EC8-2F00-4D68-B4B6-30AE4199AF09}" destId="{457D2982-CF9B-43AD-B5E1-878E1E374A91}" srcOrd="1" destOrd="0" presId="urn:microsoft.com/office/officeart/2018/2/layout/IconVerticalSolidList"/>
    <dgm:cxn modelId="{C1B9CC76-215A-4BBD-9678-B7C211DA5841}" type="presParOf" srcId="{32204EC8-2F00-4D68-B4B6-30AE4199AF09}" destId="{5ED95A6B-2301-4B99-B9A2-30222211E2A7}" srcOrd="2" destOrd="0" presId="urn:microsoft.com/office/officeart/2018/2/layout/IconVerticalSolidList"/>
    <dgm:cxn modelId="{E8C0AE9F-B9F3-407E-97F4-CC9CF13BB919}" type="presParOf" srcId="{32204EC8-2F00-4D68-B4B6-30AE4199AF09}" destId="{D713B036-0299-490D-9EE9-8BAA7564C59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rtlCol="0"/>
        <a:lstStyle/>
        <a:p>
          <a:pPr>
            <a:lnSpc>
              <a:spcPct val="100000"/>
            </a:lnSpc>
          </a:pPr>
          <a:r>
            <a:rPr lang="fr-FR" noProof="0" dirty="0"/>
            <a:t>Concepts fondamentaux de la régression</a:t>
          </a:r>
        </a:p>
      </dgm:t>
    </dgm:pt>
    <dgm:pt modelId="{A1BB3DDB-A2CF-407F-9044-E3AC1B808421}" type="parTrans" cxnId="{ACB259CB-0782-437C-AE91-04CE095D2AE5}">
      <dgm:prSet/>
      <dgm:spPr/>
      <dgm:t>
        <a:bodyPr rtlCol="0"/>
        <a:lstStyle/>
        <a:p>
          <a:pPr rtl="0"/>
          <a:endParaRPr lang="fr-FR" noProof="0" dirty="0"/>
        </a:p>
      </dgm:t>
    </dgm:pt>
    <dgm:pt modelId="{F397379E-0BDA-46CE-8393-B1D10C55E1BA}" type="sibTrans" cxnId="{ACB259CB-0782-437C-AE91-04CE095D2AE5}">
      <dgm:prSet/>
      <dgm:spPr/>
      <dgm:t>
        <a:bodyPr rtlCol="0"/>
        <a:lstStyle/>
        <a:p>
          <a:pPr rtl="0"/>
          <a:endParaRPr lang="fr-FR" noProof="0" dirty="0"/>
        </a:p>
      </dgm:t>
    </dgm:pt>
    <dgm:pt modelId="{6ABE9384-859D-4C4C-B983-2B1E39A8B348}">
      <dgm:prSet phldrT="[Text]"/>
      <dgm:spPr/>
      <dgm:t>
        <a:bodyPr rtlCol="0"/>
        <a:lstStyle/>
        <a:p>
          <a:pPr>
            <a:lnSpc>
              <a:spcPct val="100000"/>
            </a:lnSpc>
          </a:pPr>
          <a:r>
            <a:rPr lang="fr-FR" noProof="0" dirty="0"/>
            <a:t>Métriques d’évaluation</a:t>
          </a:r>
        </a:p>
      </dgm:t>
    </dgm:pt>
    <dgm:pt modelId="{4C63E530-1425-407B-8508-FAC57680DEF0}" type="parTrans" cxnId="{929B611D-ADB7-45E4-812D-4E288BD2D31C}">
      <dgm:prSet/>
      <dgm:spPr/>
      <dgm:t>
        <a:bodyPr rtlCol="0"/>
        <a:lstStyle/>
        <a:p>
          <a:pPr rtl="0"/>
          <a:endParaRPr lang="fr-FR" noProof="0" dirty="0"/>
        </a:p>
      </dgm:t>
    </dgm:pt>
    <dgm:pt modelId="{012549DD-A1CA-4571-A981-CFD78093EB20}" type="sibTrans" cxnId="{929B611D-ADB7-45E4-812D-4E288BD2D31C}">
      <dgm:prSet/>
      <dgm:spPr/>
      <dgm:t>
        <a:bodyPr rtlCol="0"/>
        <a:lstStyle/>
        <a:p>
          <a:pPr rtl="0"/>
          <a:endParaRPr lang="fr-FR" noProof="0" dirty="0"/>
        </a:p>
      </dgm:t>
    </dgm:pt>
    <dgm:pt modelId="{3E424CB4-D55E-4B1D-81C5-9B767CB8060B}">
      <dgm:prSet phldrT="[Text]"/>
      <dgm:spPr/>
      <dgm:t>
        <a:bodyPr rtlCol="0"/>
        <a:lstStyle/>
        <a:p>
          <a:pPr>
            <a:lnSpc>
              <a:spcPct val="100000"/>
            </a:lnSpc>
          </a:pPr>
          <a:r>
            <a:rPr lang="fr-FR" noProof="0" dirty="0"/>
            <a:t>Cas pratiques</a:t>
          </a:r>
          <a:endParaRPr lang="fr-FR" dirty="0"/>
        </a:p>
      </dgm:t>
    </dgm:pt>
    <dgm:pt modelId="{BB242B10-8E99-495B-927F-D19CD991344D}" type="sibTrans" cxnId="{F4B2373A-2FE4-4E24-9468-2C07478E1930}">
      <dgm:prSet/>
      <dgm:spPr/>
      <dgm:t>
        <a:bodyPr/>
        <a:lstStyle/>
        <a:p>
          <a:endParaRPr lang="fr-FR"/>
        </a:p>
      </dgm:t>
    </dgm:pt>
    <dgm:pt modelId="{9B33A2C5-7888-42C1-8CD7-A8C1B58298AF}" type="parTrans" cxnId="{F4B2373A-2FE4-4E24-9468-2C07478E1930}">
      <dgm:prSet/>
      <dgm:spPr/>
      <dgm:t>
        <a:bodyPr/>
        <a:lstStyle/>
        <a:p>
          <a:endParaRPr lang="fr-FR"/>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NeighborY="9615"/>
      <dgm:spPr/>
    </dgm:pt>
    <dgm:pt modelId="{55596134-9829-4D70-890A-C69BBF81D77E}" type="pres">
      <dgm:prSet presAssocID="{6FA86730-1CE5-4EBE-A9BA-FC19829C945A}" presName="iconRect" presStyleLbl="node1" presStyleIdx="0" presStyleCnt="3" custLinFactNeighborX="-4467" custLinFactNeighborY="1371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erveau dans une tête avec un remplissage uni"/>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custLinFactNeighborX="0" custLinFactNeighborY="11017">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custLinFactNeighborX="0" custLinFactNeighborY="-3690"/>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32204EC8-2F00-4D68-B4B6-30AE4199AF09}" type="pres">
      <dgm:prSet presAssocID="{3E424CB4-D55E-4B1D-81C5-9B767CB8060B}" presName="compNode" presStyleCnt="0"/>
      <dgm:spPr/>
    </dgm:pt>
    <dgm:pt modelId="{2D3D9C8C-F289-424E-9637-57DEBF77FBAF}" type="pres">
      <dgm:prSet presAssocID="{3E424CB4-D55E-4B1D-81C5-9B767CB8060B}" presName="bgRect" presStyleLbl="bgShp" presStyleIdx="2" presStyleCnt="3" custLinFactNeighborX="-2874" custLinFactNeighborY="-1359"/>
      <dgm:spPr/>
    </dgm:pt>
    <dgm:pt modelId="{457D2982-CF9B-43AD-B5E1-878E1E374A91}" type="pres">
      <dgm:prSet presAssocID="{3E424CB4-D55E-4B1D-81C5-9B767CB8060B}" presName="iconRect" presStyleLbl="node1" presStyleIdx="2" presStyleCnt="3" custLinFactNeighborX="-5612" custLinFactNeighborY="-5419"/>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5ED95A6B-2301-4B99-B9A2-30222211E2A7}" type="pres">
      <dgm:prSet presAssocID="{3E424CB4-D55E-4B1D-81C5-9B767CB8060B}" presName="spaceRect" presStyleCnt="0"/>
      <dgm:spPr/>
    </dgm:pt>
    <dgm:pt modelId="{D713B036-0299-490D-9EE9-8BAA7564C591}" type="pres">
      <dgm:prSet presAssocID="{3E424CB4-D55E-4B1D-81C5-9B767CB8060B}" presName="parTx" presStyleLbl="revTx" presStyleIdx="2" presStyleCnt="3">
        <dgm:presLayoutVars>
          <dgm:chMax val="0"/>
          <dgm:chPref val="0"/>
        </dgm:presLayoutVars>
      </dgm:prSet>
      <dgm:spPr/>
    </dgm:pt>
  </dgm:ptLst>
  <dgm:cxnLst>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F4B2373A-2FE4-4E24-9468-2C07478E1930}" srcId="{53001724-5C5A-402A-B907-ECA89FAFA97F}" destId="{3E424CB4-D55E-4B1D-81C5-9B767CB8060B}" srcOrd="2" destOrd="0" parTransId="{9B33A2C5-7888-42C1-8CD7-A8C1B58298AF}" sibTransId="{BB242B10-8E99-495B-927F-D19CD991344D}"/>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250DADE6-C28E-412E-AF49-DCF04FD55369}" type="presOf" srcId="{3E424CB4-D55E-4B1D-81C5-9B767CB8060B}" destId="{D713B036-0299-490D-9EE9-8BAA7564C591}" srcOrd="0" destOrd="0" presId="urn:microsoft.com/office/officeart/2018/2/layout/IconVerticalSolidList"/>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0FDE85C2-6EF7-4B0C-9064-DB3478F7CC0A}" type="presParOf" srcId="{44164630-2F05-47D6-AD96-D9713C7C94EA}" destId="{32204EC8-2F00-4D68-B4B6-30AE4199AF09}" srcOrd="4" destOrd="0" presId="urn:microsoft.com/office/officeart/2018/2/layout/IconVerticalSolidList"/>
    <dgm:cxn modelId="{AFAC7D45-56D4-47EB-AA22-1CD0FCFDDB68}" type="presParOf" srcId="{32204EC8-2F00-4D68-B4B6-30AE4199AF09}" destId="{2D3D9C8C-F289-424E-9637-57DEBF77FBAF}" srcOrd="0" destOrd="0" presId="urn:microsoft.com/office/officeart/2018/2/layout/IconVerticalSolidList"/>
    <dgm:cxn modelId="{3C5B9663-A25B-404B-A7AC-DDE4E9F7F356}" type="presParOf" srcId="{32204EC8-2F00-4D68-B4B6-30AE4199AF09}" destId="{457D2982-CF9B-43AD-B5E1-878E1E374A91}" srcOrd="1" destOrd="0" presId="urn:microsoft.com/office/officeart/2018/2/layout/IconVerticalSolidList"/>
    <dgm:cxn modelId="{C1B9CC76-215A-4BBD-9678-B7C211DA5841}" type="presParOf" srcId="{32204EC8-2F00-4D68-B4B6-30AE4199AF09}" destId="{5ED95A6B-2301-4B99-B9A2-30222211E2A7}" srcOrd="2" destOrd="0" presId="urn:microsoft.com/office/officeart/2018/2/layout/IconVerticalSolidList"/>
    <dgm:cxn modelId="{E8C0AE9F-B9F3-407E-97F4-CC9CF13BB919}" type="presParOf" srcId="{32204EC8-2F00-4D68-B4B6-30AE4199AF09}" destId="{D713B036-0299-490D-9EE9-8BAA7564C59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rtlCol="0"/>
        <a:lstStyle/>
        <a:p>
          <a:pPr>
            <a:lnSpc>
              <a:spcPct val="100000"/>
            </a:lnSpc>
          </a:pPr>
          <a:r>
            <a:rPr lang="fr-FR" noProof="0" dirty="0"/>
            <a:t>Concepts fondamentaux de la régression</a:t>
          </a:r>
        </a:p>
      </dgm:t>
    </dgm:pt>
    <dgm:pt modelId="{A1BB3DDB-A2CF-407F-9044-E3AC1B808421}" type="parTrans" cxnId="{ACB259CB-0782-437C-AE91-04CE095D2AE5}">
      <dgm:prSet/>
      <dgm:spPr/>
      <dgm:t>
        <a:bodyPr rtlCol="0"/>
        <a:lstStyle/>
        <a:p>
          <a:pPr rtl="0"/>
          <a:endParaRPr lang="fr-FR" noProof="0" dirty="0"/>
        </a:p>
      </dgm:t>
    </dgm:pt>
    <dgm:pt modelId="{F397379E-0BDA-46CE-8393-B1D10C55E1BA}" type="sibTrans" cxnId="{ACB259CB-0782-437C-AE91-04CE095D2AE5}">
      <dgm:prSet/>
      <dgm:spPr/>
      <dgm:t>
        <a:bodyPr rtlCol="0"/>
        <a:lstStyle/>
        <a:p>
          <a:pPr rtl="0"/>
          <a:endParaRPr lang="fr-FR" noProof="0" dirty="0"/>
        </a:p>
      </dgm:t>
    </dgm:pt>
    <dgm:pt modelId="{6ABE9384-859D-4C4C-B983-2B1E39A8B348}">
      <dgm:prSet phldrT="[Text]"/>
      <dgm:spPr/>
      <dgm:t>
        <a:bodyPr rtlCol="0"/>
        <a:lstStyle/>
        <a:p>
          <a:pPr>
            <a:lnSpc>
              <a:spcPct val="100000"/>
            </a:lnSpc>
          </a:pPr>
          <a:r>
            <a:rPr lang="fr-FR" noProof="0" dirty="0"/>
            <a:t>Métriques d’évaluation</a:t>
          </a:r>
        </a:p>
      </dgm:t>
    </dgm:pt>
    <dgm:pt modelId="{4C63E530-1425-407B-8508-FAC57680DEF0}" type="parTrans" cxnId="{929B611D-ADB7-45E4-812D-4E288BD2D31C}">
      <dgm:prSet/>
      <dgm:spPr/>
      <dgm:t>
        <a:bodyPr rtlCol="0"/>
        <a:lstStyle/>
        <a:p>
          <a:pPr rtl="0"/>
          <a:endParaRPr lang="fr-FR" noProof="0" dirty="0"/>
        </a:p>
      </dgm:t>
    </dgm:pt>
    <dgm:pt modelId="{012549DD-A1CA-4571-A981-CFD78093EB20}" type="sibTrans" cxnId="{929B611D-ADB7-45E4-812D-4E288BD2D31C}">
      <dgm:prSet/>
      <dgm:spPr/>
      <dgm:t>
        <a:bodyPr rtlCol="0"/>
        <a:lstStyle/>
        <a:p>
          <a:pPr rtl="0"/>
          <a:endParaRPr lang="fr-FR" noProof="0" dirty="0"/>
        </a:p>
      </dgm:t>
    </dgm:pt>
    <dgm:pt modelId="{3E424CB4-D55E-4B1D-81C5-9B767CB8060B}">
      <dgm:prSet phldrT="[Text]"/>
      <dgm:spPr/>
      <dgm:t>
        <a:bodyPr rtlCol="0"/>
        <a:lstStyle/>
        <a:p>
          <a:pPr>
            <a:lnSpc>
              <a:spcPct val="100000"/>
            </a:lnSpc>
          </a:pPr>
          <a:r>
            <a:rPr lang="fr-FR" noProof="0" dirty="0"/>
            <a:t>Cas pratiques</a:t>
          </a:r>
          <a:endParaRPr lang="fr-FR" dirty="0"/>
        </a:p>
      </dgm:t>
    </dgm:pt>
    <dgm:pt modelId="{BB242B10-8E99-495B-927F-D19CD991344D}" type="sibTrans" cxnId="{F4B2373A-2FE4-4E24-9468-2C07478E1930}">
      <dgm:prSet/>
      <dgm:spPr/>
      <dgm:t>
        <a:bodyPr/>
        <a:lstStyle/>
        <a:p>
          <a:endParaRPr lang="fr-FR"/>
        </a:p>
      </dgm:t>
    </dgm:pt>
    <dgm:pt modelId="{9B33A2C5-7888-42C1-8CD7-A8C1B58298AF}" type="parTrans" cxnId="{F4B2373A-2FE4-4E24-9468-2C07478E1930}">
      <dgm:prSet/>
      <dgm:spPr/>
      <dgm:t>
        <a:bodyPr/>
        <a:lstStyle/>
        <a:p>
          <a:endParaRPr lang="fr-FR"/>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NeighborY="9615"/>
      <dgm:spPr/>
    </dgm:pt>
    <dgm:pt modelId="{55596134-9829-4D70-890A-C69BBF81D77E}" type="pres">
      <dgm:prSet presAssocID="{6FA86730-1CE5-4EBE-A9BA-FC19829C945A}" presName="iconRect" presStyleLbl="node1" presStyleIdx="0" presStyleCnt="3" custLinFactNeighborX="-4467" custLinFactNeighborY="1371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erveau dans une tête avec un remplissage uni"/>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custLinFactNeighborX="0" custLinFactNeighborY="11017">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custLinFactNeighborY="-4900"/>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32204EC8-2F00-4D68-B4B6-30AE4199AF09}" type="pres">
      <dgm:prSet presAssocID="{3E424CB4-D55E-4B1D-81C5-9B767CB8060B}" presName="compNode" presStyleCnt="0"/>
      <dgm:spPr/>
    </dgm:pt>
    <dgm:pt modelId="{2D3D9C8C-F289-424E-9637-57DEBF77FBAF}" type="pres">
      <dgm:prSet presAssocID="{3E424CB4-D55E-4B1D-81C5-9B767CB8060B}" presName="bgRect" presStyleLbl="bgShp" presStyleIdx="2" presStyleCnt="3" custLinFactNeighborX="-2874" custLinFactNeighborY="-1359"/>
      <dgm:spPr/>
    </dgm:pt>
    <dgm:pt modelId="{457D2982-CF9B-43AD-B5E1-878E1E374A91}" type="pres">
      <dgm:prSet presAssocID="{3E424CB4-D55E-4B1D-81C5-9B767CB8060B}" presName="iconRect" presStyleLbl="node1" presStyleIdx="2" presStyleCnt="3" custLinFactNeighborX="-5612" custLinFactNeighborY="-5419"/>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5ED95A6B-2301-4B99-B9A2-30222211E2A7}" type="pres">
      <dgm:prSet presAssocID="{3E424CB4-D55E-4B1D-81C5-9B767CB8060B}" presName="spaceRect" presStyleCnt="0"/>
      <dgm:spPr/>
    </dgm:pt>
    <dgm:pt modelId="{D713B036-0299-490D-9EE9-8BAA7564C591}" type="pres">
      <dgm:prSet presAssocID="{3E424CB4-D55E-4B1D-81C5-9B767CB8060B}" presName="parTx" presStyleLbl="revTx" presStyleIdx="2" presStyleCnt="3">
        <dgm:presLayoutVars>
          <dgm:chMax val="0"/>
          <dgm:chPref val="0"/>
        </dgm:presLayoutVars>
      </dgm:prSet>
      <dgm:spPr/>
    </dgm:pt>
  </dgm:ptLst>
  <dgm:cxnLst>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F4B2373A-2FE4-4E24-9468-2C07478E1930}" srcId="{53001724-5C5A-402A-B907-ECA89FAFA97F}" destId="{3E424CB4-D55E-4B1D-81C5-9B767CB8060B}" srcOrd="2" destOrd="0" parTransId="{9B33A2C5-7888-42C1-8CD7-A8C1B58298AF}" sibTransId="{BB242B10-8E99-495B-927F-D19CD991344D}"/>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250DADE6-C28E-412E-AF49-DCF04FD55369}" type="presOf" srcId="{3E424CB4-D55E-4B1D-81C5-9B767CB8060B}" destId="{D713B036-0299-490D-9EE9-8BAA7564C591}" srcOrd="0" destOrd="0" presId="urn:microsoft.com/office/officeart/2018/2/layout/IconVerticalSolidList"/>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0FDE85C2-6EF7-4B0C-9064-DB3478F7CC0A}" type="presParOf" srcId="{44164630-2F05-47D6-AD96-D9713C7C94EA}" destId="{32204EC8-2F00-4D68-B4B6-30AE4199AF09}" srcOrd="4" destOrd="0" presId="urn:microsoft.com/office/officeart/2018/2/layout/IconVerticalSolidList"/>
    <dgm:cxn modelId="{AFAC7D45-56D4-47EB-AA22-1CD0FCFDDB68}" type="presParOf" srcId="{32204EC8-2F00-4D68-B4B6-30AE4199AF09}" destId="{2D3D9C8C-F289-424E-9637-57DEBF77FBAF}" srcOrd="0" destOrd="0" presId="urn:microsoft.com/office/officeart/2018/2/layout/IconVerticalSolidList"/>
    <dgm:cxn modelId="{3C5B9663-A25B-404B-A7AC-DDE4E9F7F356}" type="presParOf" srcId="{32204EC8-2F00-4D68-B4B6-30AE4199AF09}" destId="{457D2982-CF9B-43AD-B5E1-878E1E374A91}" srcOrd="1" destOrd="0" presId="urn:microsoft.com/office/officeart/2018/2/layout/IconVerticalSolidList"/>
    <dgm:cxn modelId="{C1B9CC76-215A-4BBD-9678-B7C211DA5841}" type="presParOf" srcId="{32204EC8-2F00-4D68-B4B6-30AE4199AF09}" destId="{5ED95A6B-2301-4B99-B9A2-30222211E2A7}" srcOrd="2" destOrd="0" presId="urn:microsoft.com/office/officeart/2018/2/layout/IconVerticalSolidList"/>
    <dgm:cxn modelId="{E8C0AE9F-B9F3-407E-97F4-CC9CF13BB919}" type="presParOf" srcId="{32204EC8-2F00-4D68-B4B6-30AE4199AF09}" destId="{D713B036-0299-490D-9EE9-8BAA7564C59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135469"/>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89855" y="422033"/>
          <a:ext cx="771487" cy="7714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620124" y="155135"/>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Concepts fondamentaux de la régression</a:t>
          </a:r>
        </a:p>
      </dsp:txBody>
      <dsp:txXfrm>
        <a:off x="1620124" y="155135"/>
        <a:ext cx="3181906" cy="1402704"/>
      </dsp:txXfrm>
    </dsp:sp>
    <dsp:sp modelId="{5DD1A591-E379-4123-AFEF-0E0E1C78A6C8}">
      <dsp:nvSpPr>
        <dsp:cNvPr id="0" name=""/>
        <dsp:cNvSpPr/>
      </dsp:nvSpPr>
      <dsp:spPr>
        <a:xfrm>
          <a:off x="0" y="1702220"/>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424318" y="2069589"/>
          <a:ext cx="771487" cy="771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620124" y="1753980"/>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Métriques d’évaluation</a:t>
          </a:r>
        </a:p>
      </dsp:txBody>
      <dsp:txXfrm>
        <a:off x="1620124" y="1753980"/>
        <a:ext cx="3181906" cy="1402704"/>
      </dsp:txXfrm>
    </dsp:sp>
    <dsp:sp modelId="{2D3D9C8C-F289-424E-9637-57DEBF77FBAF}">
      <dsp:nvSpPr>
        <dsp:cNvPr id="0" name=""/>
        <dsp:cNvSpPr/>
      </dsp:nvSpPr>
      <dsp:spPr>
        <a:xfrm>
          <a:off x="0" y="3488298"/>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7D2982-CF9B-43AD-B5E1-878E1E374A91}">
      <dsp:nvSpPr>
        <dsp:cNvPr id="0" name=""/>
        <dsp:cNvSpPr/>
      </dsp:nvSpPr>
      <dsp:spPr>
        <a:xfrm>
          <a:off x="381022" y="3781163"/>
          <a:ext cx="771487" cy="77148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13B036-0299-490D-9EE9-8BAA7564C591}">
      <dsp:nvSpPr>
        <dsp:cNvPr id="0" name=""/>
        <dsp:cNvSpPr/>
      </dsp:nvSpPr>
      <dsp:spPr>
        <a:xfrm>
          <a:off x="1620124" y="3507361"/>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Cas pratiques</a:t>
          </a:r>
          <a:endParaRPr lang="fr-FR" sz="2300" kern="1200" dirty="0"/>
        </a:p>
      </dsp:txBody>
      <dsp:txXfrm>
        <a:off x="1620124" y="3507361"/>
        <a:ext cx="3181906" cy="14027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135469"/>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89855" y="422033"/>
          <a:ext cx="771487" cy="7714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620124" y="155135"/>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Concepts fondamentaux de la régression</a:t>
          </a:r>
        </a:p>
      </dsp:txBody>
      <dsp:txXfrm>
        <a:off x="1620124" y="155135"/>
        <a:ext cx="3181906" cy="1402704"/>
      </dsp:txXfrm>
    </dsp:sp>
    <dsp:sp modelId="{5DD1A591-E379-4123-AFEF-0E0E1C78A6C8}">
      <dsp:nvSpPr>
        <dsp:cNvPr id="0" name=""/>
        <dsp:cNvSpPr/>
      </dsp:nvSpPr>
      <dsp:spPr>
        <a:xfrm>
          <a:off x="0" y="1702220"/>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424318" y="2069589"/>
          <a:ext cx="771487" cy="771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620124" y="1753980"/>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Métriques d’évaluation</a:t>
          </a:r>
        </a:p>
      </dsp:txBody>
      <dsp:txXfrm>
        <a:off x="1620124" y="1753980"/>
        <a:ext cx="3181906" cy="1402704"/>
      </dsp:txXfrm>
    </dsp:sp>
    <dsp:sp modelId="{2D3D9C8C-F289-424E-9637-57DEBF77FBAF}">
      <dsp:nvSpPr>
        <dsp:cNvPr id="0" name=""/>
        <dsp:cNvSpPr/>
      </dsp:nvSpPr>
      <dsp:spPr>
        <a:xfrm>
          <a:off x="0" y="3488298"/>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7D2982-CF9B-43AD-B5E1-878E1E374A91}">
      <dsp:nvSpPr>
        <dsp:cNvPr id="0" name=""/>
        <dsp:cNvSpPr/>
      </dsp:nvSpPr>
      <dsp:spPr>
        <a:xfrm>
          <a:off x="381022" y="3781163"/>
          <a:ext cx="771487" cy="77148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13B036-0299-490D-9EE9-8BAA7564C591}">
      <dsp:nvSpPr>
        <dsp:cNvPr id="0" name=""/>
        <dsp:cNvSpPr/>
      </dsp:nvSpPr>
      <dsp:spPr>
        <a:xfrm>
          <a:off x="1620124" y="3507361"/>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Cas pratiques</a:t>
          </a:r>
          <a:endParaRPr lang="fr-FR" sz="2300" kern="1200" dirty="0"/>
        </a:p>
      </dsp:txBody>
      <dsp:txXfrm>
        <a:off x="1620124" y="3507361"/>
        <a:ext cx="3181906" cy="14027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135469"/>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89855" y="422033"/>
          <a:ext cx="771487" cy="7714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620124" y="155135"/>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Concepts fondamentaux de la régression</a:t>
          </a:r>
        </a:p>
      </dsp:txBody>
      <dsp:txXfrm>
        <a:off x="1620124" y="155135"/>
        <a:ext cx="3181906" cy="1402704"/>
      </dsp:txXfrm>
    </dsp:sp>
    <dsp:sp modelId="{5DD1A591-E379-4123-AFEF-0E0E1C78A6C8}">
      <dsp:nvSpPr>
        <dsp:cNvPr id="0" name=""/>
        <dsp:cNvSpPr/>
      </dsp:nvSpPr>
      <dsp:spPr>
        <a:xfrm>
          <a:off x="0" y="1702220"/>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424318" y="2069589"/>
          <a:ext cx="771487" cy="771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620124" y="1753980"/>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Métriques d’évaluation</a:t>
          </a:r>
        </a:p>
      </dsp:txBody>
      <dsp:txXfrm>
        <a:off x="1620124" y="1753980"/>
        <a:ext cx="3181906" cy="1402704"/>
      </dsp:txXfrm>
    </dsp:sp>
    <dsp:sp modelId="{2D3D9C8C-F289-424E-9637-57DEBF77FBAF}">
      <dsp:nvSpPr>
        <dsp:cNvPr id="0" name=""/>
        <dsp:cNvSpPr/>
      </dsp:nvSpPr>
      <dsp:spPr>
        <a:xfrm>
          <a:off x="0" y="3488298"/>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7D2982-CF9B-43AD-B5E1-878E1E374A91}">
      <dsp:nvSpPr>
        <dsp:cNvPr id="0" name=""/>
        <dsp:cNvSpPr/>
      </dsp:nvSpPr>
      <dsp:spPr>
        <a:xfrm>
          <a:off x="381022" y="3781163"/>
          <a:ext cx="771487" cy="77148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13B036-0299-490D-9EE9-8BAA7564C591}">
      <dsp:nvSpPr>
        <dsp:cNvPr id="0" name=""/>
        <dsp:cNvSpPr/>
      </dsp:nvSpPr>
      <dsp:spPr>
        <a:xfrm>
          <a:off x="1620124" y="3507361"/>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Cas pratiques</a:t>
          </a:r>
          <a:endParaRPr lang="fr-FR" sz="2300" kern="1200" dirty="0"/>
        </a:p>
      </dsp:txBody>
      <dsp:txXfrm>
        <a:off x="1620124" y="3507361"/>
        <a:ext cx="3181906" cy="14027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135469"/>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89855" y="422033"/>
          <a:ext cx="771487" cy="7714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620124" y="155135"/>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Concepts fondamentaux de la régression</a:t>
          </a:r>
        </a:p>
      </dsp:txBody>
      <dsp:txXfrm>
        <a:off x="1620124" y="155135"/>
        <a:ext cx="3181906" cy="1402704"/>
      </dsp:txXfrm>
    </dsp:sp>
    <dsp:sp modelId="{5DD1A591-E379-4123-AFEF-0E0E1C78A6C8}">
      <dsp:nvSpPr>
        <dsp:cNvPr id="0" name=""/>
        <dsp:cNvSpPr/>
      </dsp:nvSpPr>
      <dsp:spPr>
        <a:xfrm>
          <a:off x="0" y="1685248"/>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424318" y="2069589"/>
          <a:ext cx="771487" cy="771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620124" y="1753980"/>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Métriques d’évaluation</a:t>
          </a:r>
        </a:p>
      </dsp:txBody>
      <dsp:txXfrm>
        <a:off x="1620124" y="1753980"/>
        <a:ext cx="3181906" cy="1402704"/>
      </dsp:txXfrm>
    </dsp:sp>
    <dsp:sp modelId="{2D3D9C8C-F289-424E-9637-57DEBF77FBAF}">
      <dsp:nvSpPr>
        <dsp:cNvPr id="0" name=""/>
        <dsp:cNvSpPr/>
      </dsp:nvSpPr>
      <dsp:spPr>
        <a:xfrm>
          <a:off x="0" y="3488298"/>
          <a:ext cx="4802031" cy="14027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7D2982-CF9B-43AD-B5E1-878E1E374A91}">
      <dsp:nvSpPr>
        <dsp:cNvPr id="0" name=""/>
        <dsp:cNvSpPr/>
      </dsp:nvSpPr>
      <dsp:spPr>
        <a:xfrm>
          <a:off x="381022" y="3781163"/>
          <a:ext cx="771487" cy="77148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13B036-0299-490D-9EE9-8BAA7564C591}">
      <dsp:nvSpPr>
        <dsp:cNvPr id="0" name=""/>
        <dsp:cNvSpPr/>
      </dsp:nvSpPr>
      <dsp:spPr>
        <a:xfrm>
          <a:off x="1620124" y="3507361"/>
          <a:ext cx="3181906" cy="140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53" tIns="148453" rIns="148453" bIns="148453" numCol="1" spcCol="1270" rtlCol="0" anchor="ctr" anchorCtr="0">
          <a:noAutofit/>
        </a:bodyPr>
        <a:lstStyle/>
        <a:p>
          <a:pPr marL="0" lvl="0" indent="0" algn="l" defTabSz="1022350">
            <a:lnSpc>
              <a:spcPct val="100000"/>
            </a:lnSpc>
            <a:spcBef>
              <a:spcPct val="0"/>
            </a:spcBef>
            <a:spcAft>
              <a:spcPct val="35000"/>
            </a:spcAft>
            <a:buNone/>
          </a:pPr>
          <a:r>
            <a:rPr lang="fr-FR" sz="2300" kern="1200" noProof="0" dirty="0"/>
            <a:t>Cas pratiques</a:t>
          </a:r>
          <a:endParaRPr lang="fr-FR" sz="2300" kern="1200" dirty="0"/>
        </a:p>
      </dsp:txBody>
      <dsp:txXfrm>
        <a:off x="1620124" y="3507361"/>
        <a:ext cx="3181906" cy="14027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Liste verticale d’icônes à éléments pleins"/>
  <dgm:desc val="Permet de représenter une série d’éléments visuels de haut en bas avec du texte de Niveau 1 ou de Niveau 1 et de Niveau 2 groupé dans une forme. Fonctionne de manière optimale avec des icônes ou de petites images avec de plus longues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Liste verticale d’icônes à éléments pleins"/>
  <dgm:desc val="Permet de représenter une série d’éléments visuels de haut en bas avec du texte de Niveau 1 ou de Niveau 1 et de Niveau 2 groupé dans une forme. Fonctionne de manière optimale avec des icônes ou de petites images avec de plus longues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Liste verticale d’icônes à éléments pleins"/>
  <dgm:desc val="Permet de représenter une série d’éléments visuels de haut en bas avec du texte de Niveau 1 ou de Niveau 1 et de Niveau 2 groupé dans une forme. Fonctionne de manière optimale avec des icônes ou de petites images avec de plus longues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Liste verticale d’icônes à éléments pleins"/>
  <dgm:desc val="Permet de représenter une série d’éléments visuels de haut en bas avec du texte de Niveau 1 ou de Niveau 1 et de Niveau 2 groupé dans une forme. Fonctionne de manière optimale avec des icônes ou de petites images avec de plus longues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DB1847A-0CC2-4008-8C1F-4CB2549424F0}" type="datetime1">
              <a:rPr lang="fr-FR" smtClean="0"/>
              <a:t>03/12/2024</a:t>
            </a:fld>
            <a:endParaRPr lang="fr-FR"/>
          </a:p>
        </p:txBody>
      </p:sp>
      <p:sp>
        <p:nvSpPr>
          <p:cNvPr id="4" name="Espace réservé du pied de page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668C69-0C3E-40A2-B4A0-B2C8B71D8E3A}" type="slidenum">
              <a:rPr lang="fr-FR" smtClean="0"/>
              <a:t>‹N°›</a:t>
            </a:fld>
            <a:endParaRPr lang="fr-FR"/>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34.647"/>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456"/>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790"/>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7.528"/>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7.880"/>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4:16.546"/>
    </inkml:context>
    <inkml:brush xml:id="br0">
      <inkml:brushProperty name="width" value="0.05" units="cm"/>
      <inkml:brushProperty name="height" value="0.05" units="cm"/>
      <inkml:brushProperty name="color" value="#FFFFFF"/>
      <inkml:brushProperty name="ignorePressure" value="1"/>
    </inkml:brush>
  </inkml:definitions>
  <inkml:trace contextRef="#ctx0" brushRef="#br0">2844 0,'-134'0,"0"6,-222 39,302-35,-93 24,130-29,0 2,1 0,-1 1,1 0,1 1,-20 15,-87 58,84-60,2 3,-36 30,61-44,0 1,1 1,1-1,-13 24,-8 10,13-24,1 1,1 0,1 1,1 1,1 0,2 0,0 1,2 1,0 0,2 0,-4 45,-8 102,-1 27,21 948,1-1080,21 112,-14-122,25 92,-28-112,5 15,-3 1,4 92,-13-122,1 26,-11 86,7-119,0-1,-2 1,0-1,-1 0,-1 0,0 0,-2-1,-14 22,-4-1,-2-2,-2 0,-66 57,32-40,-90 56,129-92,0-1,-1-1,-1-1,-1-1,1-2,-2-1,1-1,-1-2,0 0,-1-3,1 0,-1-2,1-1,-45-6,54 1,1-1,0 0,0-2,0 0,1-1,0-1,1-1,0 0,-18-16,-9-11,1-2,-38-46,69 74,2-2,-1 0,2 0,0-1,1 0,0-1,1 0,1-1,1 1,0-1,1 0,1-1,0 1,2-1,0 0,0-20,2-2,0 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4:28.4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1132 6,'0'1,"0"0,-1 0,1 0,0 1,-1-1,1 0,-1 0,1 0,-1 0,0 0,1 0,-1 0,0 0,0-1,0 1,1 0,-1 0,0-1,0 1,0 0,0-1,-2 1,-30 13,16-8,-3 4,0 1,1 1,0 1,1 1,-19 18,-78 89,27-27,70-77,6-6,0 0,1 0,1 1,0 0,0 1,2 0,-1 0,-7 18,7-7,1 0,1 0,1 0,1 1,1 0,0 47,2-39,-2-1,-8 37,5-35,-4 61,11-73,-2 1,0-1,-1 1,-2-1,-8 27,10-39,-1-1,0 0,-1 0,0 0,0-1,-1 1,0-1,-1-1,0 1,0-1,0 0,-1-1,0 0,-11 7,4-5,0 0,0-2,-1 1,0-2,-1 0,1-1,-30 3,13-4,1-2,-1-1,-34-5,63 4,0 0,0 1,0-1,1 0,-1-1,0 1,1-1,-1 0,1 1,-1-2,1 1,0 0,0-1,0 1,0-1,1 0,-1 0,1 0,-1 0,1 0,0-1,0 1,1-1,-1 1,1-1,0 0,-1 1,2-1,-2-7,-1-11,2 0,0 0,1-1,4-26,-1 8,-2 16,-2 5,2 1,0-1,1 1,1 0,1 0,0 0,2 0,13-31,1 3,-18 41,0-1,0 1,1 0,0-1,0 1,0 1,1-1,0 0,0 1,1 0,-1 0,1 0,0 0,10-6,1 3,-1 0,2 2,-1 0,0 1,1 0,0 1,0 1,20 0,22 0,62 6,-27 0,16-1,153-5,-257 2,0 0,1 0,-1 0,0-1,0 0,0 0,0-1,0 0,0 0,-1 0,1-1,-1 0,0 0,0 0,7-8,0-4,0 0,0-1,14-29,-15 25,1 0,18-22,-24 33,1 0,-1-1,0 1,-1-1,-1 0,1-1,-2 1,0-1,0 0,-1 0,0 0,0-22,-2 14,-1 1,-1-1,0 0,-2 1,0-1,-1 1,-8-20,11 35,0 0,0 0,0 1,0-1,-1 1,1 0,-1 0,0 0,0 0,0 0,0 0,-1 1,1-1,-1 1,1 0,-1 0,0 1,0-1,-8-2,-2 1,-1 1,1 0,-1 1,-19 1,2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4:52.808"/>
    </inkml:context>
    <inkml:brush xml:id="br0">
      <inkml:brushProperty name="width" value="0.2" units="cm"/>
      <inkml:brushProperty name="height" value="0.2" units="cm"/>
      <inkml:brushProperty name="color" value="#FFFFFF"/>
      <inkml:brushProperty name="ignorePressure" value="1"/>
    </inkml:brush>
  </inkml:definitions>
  <inkml:trace contextRef="#ctx0" brushRef="#br0">1 154,'3'-2,"0"0,0 1,0-1,0-1,0 1,0 0,0-1,-1 1,1-1,-1 0,4-6,12-10,-2 7,0 1,2 0,-1 1,1 1,1 1,-1 1,1 0,1 2,-1 0,40-4,12 3,127 6,-87 3,-102-3,1 0,-1 1,1 0,-1 0,0 1,1 0,12 6,-17-6,-1 0,0 0,0 1,0 0,0 0,-1 0,1 0,-1 1,0-1,0 1,0 0,0 0,0 0,-1 0,0 0,2 7,0-4,-1 0,0 0,1 0,1 0,-1-1,1 1,0-1,0 0,1-1,0 0,0 1,0-2,0 1,1-1,7 4,9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34.647"/>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089"/>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456"/>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089"/>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790"/>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7.528"/>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7.880"/>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4:16.546"/>
    </inkml:context>
    <inkml:brush xml:id="br0">
      <inkml:brushProperty name="width" value="0.05" units="cm"/>
      <inkml:brushProperty name="height" value="0.05" units="cm"/>
      <inkml:brushProperty name="color" value="#FFFFFF"/>
      <inkml:brushProperty name="ignorePressure" value="1"/>
    </inkml:brush>
  </inkml:definitions>
  <inkml:trace contextRef="#ctx0" brushRef="#br0">2844 0,'-134'0,"0"6,-222 39,302-35,-93 24,130-29,0 2,1 0,-1 1,1 0,1 1,-20 15,-87 58,84-60,2 3,-36 30,61-44,0 1,1 1,1-1,-13 24,-8 10,13-24,1 1,1 0,1 1,1 1,1 0,2 0,0 1,2 1,0 0,2 0,-4 45,-8 102,-1 27,21 948,1-1080,21 112,-14-122,25 92,-28-112,5 15,-3 1,4 92,-13-122,1 26,-11 86,7-119,0-1,-2 1,0-1,-1 0,-1 0,0 0,-2-1,-14 22,-4-1,-2-2,-2 0,-66 57,32-40,-90 56,129-92,0-1,-1-1,-1-1,-1-1,1-2,-2-1,1-1,-1-2,0 0,-1-3,1 0,-1-2,1-1,-45-6,54 1,1-1,0 0,0-2,0 0,1-1,0-1,1-1,0 0,-18-16,-9-11,1-2,-38-46,69 74,2-2,-1 0,2 0,0-1,1 0,0-1,1 0,1-1,1 1,0-1,1 0,1-1,0 1,2-1,0 0,0-20,2-2,0 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4:28.4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1132 6,'0'1,"0"0,-1 0,1 0,0 1,-1-1,1 0,-1 0,1 0,-1 0,0 0,1 0,-1 0,0 0,0-1,0 1,1 0,-1 0,0-1,0 1,0 0,0-1,-2 1,-30 13,16-8,-3 4,0 1,1 1,0 1,1 1,-19 18,-78 89,27-27,70-77,6-6,0 0,1 0,1 1,0 0,0 1,2 0,-1 0,-7 18,7-7,1 0,1 0,1 0,1 1,1 0,0 47,2-39,-2-1,-8 37,5-35,-4 61,11-73,-2 1,0-1,-1 1,-2-1,-8 27,10-39,-1-1,0 0,-1 0,0 0,0-1,-1 1,0-1,-1-1,0 1,0-1,0 0,-1-1,0 0,-11 7,4-5,0 0,0-2,-1 1,0-2,-1 0,1-1,-30 3,13-4,1-2,-1-1,-34-5,63 4,0 0,0 1,0-1,1 0,-1-1,0 1,1-1,-1 0,1 1,-1-2,1 1,0 0,0-1,0 1,0-1,1 0,-1 0,1 0,-1 0,1 0,0-1,0 1,1-1,-1 1,1-1,0 0,-1 1,2-1,-2-7,-1-11,2 0,0 0,1-1,4-26,-1 8,-2 16,-2 5,2 1,0-1,1 1,1 0,1 0,0 0,2 0,13-31,1 3,-18 41,0-1,0 1,1 0,0-1,0 1,0 1,1-1,0 0,0 1,1 0,-1 0,1 0,0 0,10-6,1 3,-1 0,2 2,-1 0,0 1,1 0,0 1,0 1,20 0,22 0,62 6,-27 0,16-1,153-5,-257 2,0 0,1 0,-1 0,0-1,0 0,0 0,0-1,0 0,0 0,-1 0,1-1,-1 0,0 0,0 0,7-8,0-4,0 0,0-1,14-29,-15 25,1 0,18-22,-24 33,1 0,-1-1,0 1,-1-1,-1 0,1-1,-2 1,0-1,0 0,-1 0,0 0,0-22,-2 14,-1 1,-1-1,0 0,-2 1,0-1,-1 1,-8-20,11 35,0 0,0 0,0 1,0-1,-1 1,1 0,-1 0,0 0,0 0,0 0,0 0,-1 1,1-1,-1 1,1 0,-1 0,0 1,0-1,-8-2,-2 1,-1 1,1 0,-1 1,-19 1,2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4:52.808"/>
    </inkml:context>
    <inkml:brush xml:id="br0">
      <inkml:brushProperty name="width" value="0.2" units="cm"/>
      <inkml:brushProperty name="height" value="0.2" units="cm"/>
      <inkml:brushProperty name="color" value="#FFFFFF"/>
      <inkml:brushProperty name="ignorePressure" value="1"/>
    </inkml:brush>
  </inkml:definitions>
  <inkml:trace contextRef="#ctx0" brushRef="#br0">1 154,'3'-2,"0"0,0 1,0-1,0-1,0 1,0 0,0-1,-1 1,1-1,-1 0,4-6,12-10,-2 7,0 1,2 0,-1 1,1 1,1 1,-1 1,1 0,1 2,-1 0,40-4,12 3,127 6,-87 3,-102-3,1 0,-1 1,1 0,-1 0,0 1,1 0,12 6,-17-6,-1 0,0 0,0 1,0 0,0 0,-1 0,1 0,-1 1,0-1,0 1,0 0,0 0,0 0,-1 0,0 0,2 7,0-4,-1 0,0 0,1 0,1 0,-1-1,1 1,0-1,0 0,1-1,0 0,0 1,0-2,0 1,1-1,7 4,9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34.647"/>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089"/>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456"/>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790"/>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456"/>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7.528"/>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7.880"/>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4:16.546"/>
    </inkml:context>
    <inkml:brush xml:id="br0">
      <inkml:brushProperty name="width" value="0.05" units="cm"/>
      <inkml:brushProperty name="height" value="0.05" units="cm"/>
      <inkml:brushProperty name="color" value="#FFFFFF"/>
      <inkml:brushProperty name="ignorePressure" value="1"/>
    </inkml:brush>
  </inkml:definitions>
  <inkml:trace contextRef="#ctx0" brushRef="#br0">2844 0,'-134'0,"0"6,-222 39,302-35,-93 24,130-29,0 2,1 0,-1 1,1 0,1 1,-20 15,-87 58,84-60,2 3,-36 30,61-44,0 1,1 1,1-1,-13 24,-8 10,13-24,1 1,1 0,1 1,1 1,1 0,2 0,0 1,2 1,0 0,2 0,-4 45,-8 102,-1 27,21 948,1-1080,21 112,-14-122,25 92,-28-112,5 15,-3 1,4 92,-13-122,1 26,-11 86,7-119,0-1,-2 1,0-1,-1 0,-1 0,0 0,-2-1,-14 22,-4-1,-2-2,-2 0,-66 57,32-40,-90 56,129-92,0-1,-1-1,-1-1,-1-1,1-2,-2-1,1-1,-1-2,0 0,-1-3,1 0,-1-2,1-1,-45-6,54 1,1-1,0 0,0-2,0 0,1-1,0-1,1-1,0 0,-18-16,-9-11,1-2,-38-46,69 74,2-2,-1 0,2 0,0-1,1 0,0-1,1 0,1-1,1 1,0-1,1 0,1-1,0 1,2-1,0 0,0-20,2-2,0 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4:28.4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1132 6,'0'1,"0"0,-1 0,1 0,0 1,-1-1,1 0,-1 0,1 0,-1 0,0 0,1 0,-1 0,0 0,0-1,0 1,1 0,-1 0,0-1,0 1,0 0,0-1,-2 1,-30 13,16-8,-3 4,0 1,1 1,0 1,1 1,-19 18,-78 89,27-27,70-77,6-6,0 0,1 0,1 1,0 0,0 1,2 0,-1 0,-7 18,7-7,1 0,1 0,1 0,1 1,1 0,0 47,2-39,-2-1,-8 37,5-35,-4 61,11-73,-2 1,0-1,-1 1,-2-1,-8 27,10-39,-1-1,0 0,-1 0,0 0,0-1,-1 1,0-1,-1-1,0 1,0-1,0 0,-1-1,0 0,-11 7,4-5,0 0,0-2,-1 1,0-2,-1 0,1-1,-30 3,13-4,1-2,-1-1,-34-5,63 4,0 0,0 1,0-1,1 0,-1-1,0 1,1-1,-1 0,1 1,-1-2,1 1,0 0,0-1,0 1,0-1,1 0,-1 0,1 0,-1 0,1 0,0-1,0 1,1-1,-1 1,1-1,0 0,-1 1,2-1,-2-7,-1-11,2 0,0 0,1-1,4-26,-1 8,-2 16,-2 5,2 1,0-1,1 1,1 0,1 0,0 0,2 0,13-31,1 3,-18 41,0-1,0 1,1 0,0-1,0 1,0 1,1-1,0 0,0 1,1 0,-1 0,1 0,0 0,10-6,1 3,-1 0,2 2,-1 0,0 1,1 0,0 1,0 1,20 0,22 0,62 6,-27 0,16-1,153-5,-257 2,0 0,1 0,-1 0,0-1,0 0,0 0,0-1,0 0,0 0,-1 0,1-1,-1 0,0 0,0 0,7-8,0-4,0 0,0-1,14-29,-15 25,1 0,18-22,-24 33,1 0,-1-1,0 1,-1-1,-1 0,1-1,-2 1,0-1,0 0,-1 0,0 0,0-22,-2 14,-1 1,-1-1,0 0,-2 1,0-1,-1 1,-8-20,11 35,0 0,0 0,0 1,0-1,-1 1,1 0,-1 0,0 0,0 0,0 0,0 0,-1 1,1-1,-1 1,1 0,-1 0,0 1,0-1,-8-2,-2 1,-1 1,1 0,-1 1,-19 1,2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4:52.808"/>
    </inkml:context>
    <inkml:brush xml:id="br0">
      <inkml:brushProperty name="width" value="0.2" units="cm"/>
      <inkml:brushProperty name="height" value="0.2" units="cm"/>
      <inkml:brushProperty name="color" value="#FFFFFF"/>
      <inkml:brushProperty name="ignorePressure" value="1"/>
    </inkml:brush>
  </inkml:definitions>
  <inkml:trace contextRef="#ctx0" brushRef="#br0">1 154,'3'-2,"0"0,0 1,0-1,0-1,0 1,0 0,0-1,-1 1,1-1,-1 0,4-6,12-10,-2 7,0 1,2 0,-1 1,1 1,1 1,-1 1,1 0,1 2,-1 0,40-4,12 3,127 6,-87 3,-102-3,1 0,-1 1,1 0,-1 0,0 1,1 0,12 6,-17-6,-1 0,0 0,0 1,0 0,0 0,-1 0,1 0,-1 1,0-1,0 1,0 0,0 0,0 0,-1 0,0 0,2 7,0-4,-1 0,0 0,1 0,1 0,-1-1,1 1,0-1,0 0,1-1,0 0,0 1,0-2,0 1,1-1,7 4,9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20:17.136"/>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20:17.140"/>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20:17.141"/>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20:17.142"/>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20:17.138"/>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790"/>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20:17.139"/>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20:17.137"/>
    </inkml:context>
    <inkml:brush xml:id="br0">
      <inkml:brushProperty name="width" value="0.2" units="cm"/>
      <inkml:brushProperty name="height" value="0.2" units="cm"/>
      <inkml:brushProperty name="color" value="#FFFFFF"/>
      <inkml:brushProperty name="ignorePressure" value="1"/>
    </inkml:brush>
  </inkml:definitions>
  <inkml:trace contextRef="#ctx0" brushRef="#br0">914 1,'0'2,"-1"0,0 0,1 0,-1 0,0-1,0 1,0 0,0 0,-1 0,1-1,0 1,-1-1,1 1,-1-1,1 1,-1-1,-2 2,-37 22,31-20,-14 7,0-1,-50 15,44-16,-45 20,52-21,0-2,0 0,-1-1,1-2,-1 0,0-1,-1-2,1 0,0-2,-35-5,44 3,1 0,-1-1,1-1,0-1,1 0,-1-1,1 0,0-1,1 0,-17-15,12 10,-2 0,0 1,-30-14,23 14,5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12:53:27.786"/>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12:53:27.792"/>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12:53:27.793"/>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12:53:27.794"/>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12:53:27.790"/>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12:53:27.791"/>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12:53:27.787"/>
    </inkml:context>
    <inkml:brush xml:id="br0">
      <inkml:brushProperty name="width" value="0.05" units="cm"/>
      <inkml:brushProperty name="height" value="0.05" units="cm"/>
      <inkml:brushProperty name="color" value="#FFFFFF"/>
      <inkml:brushProperty name="ignorePressure" value="1"/>
    </inkml:brush>
  </inkml:definitions>
  <inkml:trace contextRef="#ctx0" brushRef="#br0">2844 0,'-134'0,"0"6,-222 39,302-35,-93 24,130-29,0 2,1 0,-1 1,1 0,1 1,-20 15,-87 58,84-60,2 3,-36 30,61-44,0 1,1 1,1-1,-13 24,-8 10,13-24,1 1,1 0,1 1,1 1,1 0,2 0,0 1,2 1,0 0,2 0,-4 45,-8 102,-1 27,21 948,1-1080,21 112,-14-122,25 92,-28-112,5 15,-3 1,4 92,-13-122,1 26,-11 86,7-119,0-1,-2 1,0-1,-1 0,-1 0,0 0,-2-1,-14 22,-4-1,-2-2,-2 0,-66 57,32-40,-90 56,129-92,0-1,-1-1,-1-1,-1-1,1-2,-2-1,1-1,-1-2,0 0,-1-3,1 0,-1-2,1-1,-45-6,54 1,1-1,0 0,0-2,0 0,1-1,0-1,1-1,0 0,-18-16,-9-11,1-2,-38-46,69 74,2-2,-1 0,2 0,0-1,1 0,0-1,1 0,1-1,1 1,0-1,1 0,1-1,0 1,2-1,0 0,0-20,2-2,0 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12:53:27.7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1132 6,'0'1,"0"0,-1 0,1 0,0 1,-1-1,1 0,-1 0,1 0,-1 0,0 0,1 0,-1 0,0 0,0-1,0 1,1 0,-1 0,0-1,0 1,0 0,0-1,-2 1,-30 13,16-8,-3 4,0 1,1 1,0 1,1 1,-19 18,-78 89,27-27,70-77,6-6,0 0,1 0,1 1,0 0,0 1,2 0,-1 0,-7 18,7-7,1 0,1 0,1 0,1 1,1 0,0 47,2-39,-2-1,-8 37,5-35,-4 61,11-73,-2 1,0-1,-1 1,-2-1,-8 27,10-39,-1-1,0 0,-1 0,0 0,0-1,-1 1,0-1,-1-1,0 1,0-1,0 0,-1-1,0 0,-11 7,4-5,0 0,0-2,-1 1,0-2,-1 0,1-1,-30 3,13-4,1-2,-1-1,-34-5,63 4,0 0,0 1,0-1,1 0,-1-1,0 1,1-1,-1 0,1 1,-1-2,1 1,0 0,0-1,0 1,0-1,1 0,-1 0,1 0,-1 0,1 0,0-1,0 1,1-1,-1 1,1-1,0 0,-1 1,2-1,-2-7,-1-11,2 0,0 0,1-1,4-26,-1 8,-2 16,-2 5,2 1,0-1,1 1,1 0,1 0,0 0,2 0,13-31,1 3,-18 41,0-1,0 1,1 0,0-1,0 1,0 1,1-1,0 0,0 1,1 0,-1 0,1 0,0 0,10-6,1 3,-1 0,2 2,-1 0,0 1,1 0,0 1,0 1,20 0,22 0,62 6,-27 0,16-1,153-5,-257 2,0 0,1 0,-1 0,0-1,0 0,0 0,0-1,0 0,0 0,-1 0,1-1,-1 0,0 0,0 0,7-8,0-4,0 0,0-1,14-29,-15 25,1 0,18-22,-24 33,1 0,-1-1,0 1,-1-1,-1 0,1-1,-2 1,0-1,0 0,-1 0,0 0,0-22,-2 14,-1 1,-1-1,0 0,-2 1,0-1,-1 1,-8-20,11 35,0 0,0 0,0 1,0-1,-1 1,1 0,-1 0,0 0,0 0,0 0,0 0,-1 1,1-1,-1 1,1 0,-1 0,0 1,0-1,-8-2,-2 1,-1 1,1 0,-1 1,-19 1,2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7.528"/>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12:53:27.789"/>
    </inkml:context>
    <inkml:brush xml:id="br0">
      <inkml:brushProperty name="width" value="0.2" units="cm"/>
      <inkml:brushProperty name="height" value="0.2" units="cm"/>
      <inkml:brushProperty name="color" value="#FFFFFF"/>
      <inkml:brushProperty name="ignorePressure" value="1"/>
    </inkml:brush>
  </inkml:definitions>
  <inkml:trace contextRef="#ctx0" brushRef="#br0">1 199,'4'-2,"0"-1,0 2,0-2,-1-1,1 2,0-1,0-1,-1 2,1-2,-2 0,6-8,15-12,-2 8,0 2,2 0,-1 1,1 1,2 2,-2 0,2 1,1 3,-1-1,51-4,16 3,165 8,-114 4,-131-4,1 0,-1 1,1 0,-2 1,1 0,1 1,15 7,-21-7,-2 0,0-1,0 2,1 0,-1 0,-1 0,1 0,-1 1,0-1,0 1,-1 0,1 0,0 0,-1 1,-1-1,4 9,-1-5,-1 0,0 0,1 0,1 0,-1-1,2 1,-1-1,1 0,1-2,-1 1,1 0,0-1,0 0,1-1,9 6,12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13:03:27.117"/>
    </inkml:context>
    <inkml:brush xml:id="br0">
      <inkml:brushProperty name="width" value="0.2" units="cm"/>
      <inkml:brushProperty name="height" value="0.2" units="cm"/>
      <inkml:brushProperty name="color" value="#FFFFFF"/>
      <inkml:brushProperty name="ignorePressure" value="1"/>
    </inkml:brush>
  </inkml:definitions>
  <inkml:trace contextRef="#ctx0" brushRef="#br0">914 1,'0'2,"-1"0,0 0,1 0,-1 0,0-1,0 1,0 0,0 0,-1 0,1-1,0 1,-1-1,1 1,-1-1,1 1,-1-1,-2 2,-37 22,31-20,-14 7,0-1,-50 15,44-16,-45 20,52-21,0-2,0 0,-1-1,1-2,-1 0,0-1,-1-2,1 0,0-2,-35-5,44 3,1 0,-1-1,1-1,0-1,1 0,-1-1,1 0,0-1,1 0,-17-15,12 10,-2 0,0 1,-30-14,23 14,5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7.880"/>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1:01.686"/>
    </inkml:context>
    <inkml:brush xml:id="br0">
      <inkml:brushProperty name="width" value="0.2" units="cm"/>
      <inkml:brushProperty name="height" value="0.2" units="cm"/>
      <inkml:brushProperty name="color" value="#FFFFFF"/>
      <inkml:brushProperty name="ignorePressure" value="1"/>
    </inkml:brush>
  </inkml:definitions>
  <inkml:trace contextRef="#ctx0" brushRef="#br0">914 1,'0'2,"-1"0,0 0,1 0,-1 0,0-1,0 1,0 0,0 0,-1 0,1-1,0 1,-1-1,1 1,-1-1,1 1,-1-1,-2 2,-37 22,31-20,-14 7,0-1,-50 15,44-16,-45 20,52-21,0-2,0 0,-1-1,1-2,-1 0,0-1,-1-2,1 0,0-2,-35-5,44 3,1 0,-1-1,1-1,0-1,1 0,-1-1,1 0,0-1,1 0,-17-15,12 10,-2 0,0 1,-30-14,23 14,5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34.647"/>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3T00:00:55.089"/>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3ED5736-AEC1-4353-A59E-C1D97F8135E3}" type="datetime1">
              <a:rPr lang="fr-FR" noProof="0" smtClean="0"/>
              <a:t>03/12/2024</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E000EEB-8338-48D7-8EE8-EE0082EF7602}" type="slidenum">
              <a:rPr lang="fr-FR" noProof="0" smtClean="0"/>
              <a:t>‹N°›</a:t>
            </a:fld>
            <a:endParaRPr lang="fr-FR" noProof="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a:t>
            </a:fld>
            <a:endParaRPr lang="fr-FR"/>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10</a:t>
            </a:fld>
            <a:endParaRPr lang="fr-FR"/>
          </a:p>
        </p:txBody>
      </p:sp>
    </p:spTree>
    <p:extLst>
      <p:ext uri="{BB962C8B-B14F-4D97-AF65-F5344CB8AC3E}">
        <p14:creationId xmlns:p14="http://schemas.microsoft.com/office/powerpoint/2010/main" val="413782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11</a:t>
            </a:fld>
            <a:endParaRPr lang="fr-FR"/>
          </a:p>
        </p:txBody>
      </p:sp>
    </p:spTree>
    <p:extLst>
      <p:ext uri="{BB962C8B-B14F-4D97-AF65-F5344CB8AC3E}">
        <p14:creationId xmlns:p14="http://schemas.microsoft.com/office/powerpoint/2010/main" val="3923363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12</a:t>
            </a:fld>
            <a:endParaRPr lang="fr-FR"/>
          </a:p>
        </p:txBody>
      </p:sp>
    </p:spTree>
    <p:extLst>
      <p:ext uri="{BB962C8B-B14F-4D97-AF65-F5344CB8AC3E}">
        <p14:creationId xmlns:p14="http://schemas.microsoft.com/office/powerpoint/2010/main" val="1334012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13</a:t>
            </a:fld>
            <a:endParaRPr lang="fr-FR"/>
          </a:p>
        </p:txBody>
      </p:sp>
    </p:spTree>
    <p:extLst>
      <p:ext uri="{BB962C8B-B14F-4D97-AF65-F5344CB8AC3E}">
        <p14:creationId xmlns:p14="http://schemas.microsoft.com/office/powerpoint/2010/main" val="1839064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14</a:t>
            </a:fld>
            <a:endParaRPr lang="fr-FR"/>
          </a:p>
        </p:txBody>
      </p:sp>
    </p:spTree>
    <p:extLst>
      <p:ext uri="{BB962C8B-B14F-4D97-AF65-F5344CB8AC3E}">
        <p14:creationId xmlns:p14="http://schemas.microsoft.com/office/powerpoint/2010/main" val="381408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15</a:t>
            </a:fld>
            <a:endParaRPr lang="fr-FR"/>
          </a:p>
        </p:txBody>
      </p:sp>
    </p:spTree>
    <p:extLst>
      <p:ext uri="{BB962C8B-B14F-4D97-AF65-F5344CB8AC3E}">
        <p14:creationId xmlns:p14="http://schemas.microsoft.com/office/powerpoint/2010/main" val="2726808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16</a:t>
            </a:fld>
            <a:endParaRPr lang="fr-FR"/>
          </a:p>
        </p:txBody>
      </p:sp>
    </p:spTree>
    <p:extLst>
      <p:ext uri="{BB962C8B-B14F-4D97-AF65-F5344CB8AC3E}">
        <p14:creationId xmlns:p14="http://schemas.microsoft.com/office/powerpoint/2010/main" val="667398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17</a:t>
            </a:fld>
            <a:endParaRPr lang="fr-FR"/>
          </a:p>
        </p:txBody>
      </p:sp>
    </p:spTree>
    <p:extLst>
      <p:ext uri="{BB962C8B-B14F-4D97-AF65-F5344CB8AC3E}">
        <p14:creationId xmlns:p14="http://schemas.microsoft.com/office/powerpoint/2010/main" val="3045105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18</a:t>
            </a:fld>
            <a:endParaRPr lang="fr-FR"/>
          </a:p>
        </p:txBody>
      </p:sp>
    </p:spTree>
    <p:extLst>
      <p:ext uri="{BB962C8B-B14F-4D97-AF65-F5344CB8AC3E}">
        <p14:creationId xmlns:p14="http://schemas.microsoft.com/office/powerpoint/2010/main" val="2950724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a:t>
            </a:fld>
            <a:endParaRPr lang="fr-FR"/>
          </a:p>
        </p:txBody>
      </p:sp>
    </p:spTree>
    <p:extLst>
      <p:ext uri="{BB962C8B-B14F-4D97-AF65-F5344CB8AC3E}">
        <p14:creationId xmlns:p14="http://schemas.microsoft.com/office/powerpoint/2010/main" val="3614338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20</a:t>
            </a:fld>
            <a:endParaRPr lang="fr-FR"/>
          </a:p>
        </p:txBody>
      </p:sp>
    </p:spTree>
    <p:extLst>
      <p:ext uri="{BB962C8B-B14F-4D97-AF65-F5344CB8AC3E}">
        <p14:creationId xmlns:p14="http://schemas.microsoft.com/office/powerpoint/2010/main" val="4216011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21</a:t>
            </a:fld>
            <a:endParaRPr lang="fr-FR"/>
          </a:p>
        </p:txBody>
      </p:sp>
    </p:spTree>
    <p:extLst>
      <p:ext uri="{BB962C8B-B14F-4D97-AF65-F5344CB8AC3E}">
        <p14:creationId xmlns:p14="http://schemas.microsoft.com/office/powerpoint/2010/main" val="2104397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22</a:t>
            </a:fld>
            <a:endParaRPr lang="fr-FR"/>
          </a:p>
        </p:txBody>
      </p:sp>
    </p:spTree>
    <p:extLst>
      <p:ext uri="{BB962C8B-B14F-4D97-AF65-F5344CB8AC3E}">
        <p14:creationId xmlns:p14="http://schemas.microsoft.com/office/powerpoint/2010/main" val="3052401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23</a:t>
            </a:fld>
            <a:endParaRPr lang="fr-FR"/>
          </a:p>
        </p:txBody>
      </p:sp>
    </p:spTree>
    <p:extLst>
      <p:ext uri="{BB962C8B-B14F-4D97-AF65-F5344CB8AC3E}">
        <p14:creationId xmlns:p14="http://schemas.microsoft.com/office/powerpoint/2010/main" val="3266084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24</a:t>
            </a:fld>
            <a:endParaRPr lang="fr-FR"/>
          </a:p>
        </p:txBody>
      </p:sp>
    </p:spTree>
    <p:extLst>
      <p:ext uri="{BB962C8B-B14F-4D97-AF65-F5344CB8AC3E}">
        <p14:creationId xmlns:p14="http://schemas.microsoft.com/office/powerpoint/2010/main" val="3091994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25</a:t>
            </a:fld>
            <a:endParaRPr lang="fr-FR"/>
          </a:p>
        </p:txBody>
      </p:sp>
    </p:spTree>
    <p:extLst>
      <p:ext uri="{BB962C8B-B14F-4D97-AF65-F5344CB8AC3E}">
        <p14:creationId xmlns:p14="http://schemas.microsoft.com/office/powerpoint/2010/main" val="3482711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26</a:t>
            </a:fld>
            <a:endParaRPr lang="fr-FR"/>
          </a:p>
        </p:txBody>
      </p:sp>
    </p:spTree>
    <p:extLst>
      <p:ext uri="{BB962C8B-B14F-4D97-AF65-F5344CB8AC3E}">
        <p14:creationId xmlns:p14="http://schemas.microsoft.com/office/powerpoint/2010/main" val="543611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27</a:t>
            </a:fld>
            <a:endParaRPr lang="fr-FR"/>
          </a:p>
        </p:txBody>
      </p:sp>
    </p:spTree>
    <p:extLst>
      <p:ext uri="{BB962C8B-B14F-4D97-AF65-F5344CB8AC3E}">
        <p14:creationId xmlns:p14="http://schemas.microsoft.com/office/powerpoint/2010/main" val="763133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28</a:t>
            </a:fld>
            <a:endParaRPr lang="fr-FR"/>
          </a:p>
        </p:txBody>
      </p:sp>
    </p:spTree>
    <p:extLst>
      <p:ext uri="{BB962C8B-B14F-4D97-AF65-F5344CB8AC3E}">
        <p14:creationId xmlns:p14="http://schemas.microsoft.com/office/powerpoint/2010/main" val="2227511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29</a:t>
            </a:fld>
            <a:endParaRPr lang="fr-FR"/>
          </a:p>
        </p:txBody>
      </p:sp>
    </p:spTree>
    <p:extLst>
      <p:ext uri="{BB962C8B-B14F-4D97-AF65-F5344CB8AC3E}">
        <p14:creationId xmlns:p14="http://schemas.microsoft.com/office/powerpoint/2010/main" val="1585217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a:t>
            </a:fld>
            <a:endParaRPr lang="fr-FR"/>
          </a:p>
        </p:txBody>
      </p:sp>
    </p:spTree>
    <p:extLst>
      <p:ext uri="{BB962C8B-B14F-4D97-AF65-F5344CB8AC3E}">
        <p14:creationId xmlns:p14="http://schemas.microsoft.com/office/powerpoint/2010/main" val="1752969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30</a:t>
            </a:fld>
            <a:endParaRPr lang="fr-FR"/>
          </a:p>
        </p:txBody>
      </p:sp>
    </p:spTree>
    <p:extLst>
      <p:ext uri="{BB962C8B-B14F-4D97-AF65-F5344CB8AC3E}">
        <p14:creationId xmlns:p14="http://schemas.microsoft.com/office/powerpoint/2010/main" val="977757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31</a:t>
            </a:fld>
            <a:endParaRPr lang="fr-FR"/>
          </a:p>
        </p:txBody>
      </p:sp>
    </p:spTree>
    <p:extLst>
      <p:ext uri="{BB962C8B-B14F-4D97-AF65-F5344CB8AC3E}">
        <p14:creationId xmlns:p14="http://schemas.microsoft.com/office/powerpoint/2010/main" val="1288032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32</a:t>
            </a:fld>
            <a:endParaRPr lang="fr-FR"/>
          </a:p>
        </p:txBody>
      </p:sp>
    </p:spTree>
    <p:extLst>
      <p:ext uri="{BB962C8B-B14F-4D97-AF65-F5344CB8AC3E}">
        <p14:creationId xmlns:p14="http://schemas.microsoft.com/office/powerpoint/2010/main" val="2728490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33</a:t>
            </a:fld>
            <a:endParaRPr lang="fr-FR"/>
          </a:p>
        </p:txBody>
      </p:sp>
    </p:spTree>
    <p:extLst>
      <p:ext uri="{BB962C8B-B14F-4D97-AF65-F5344CB8AC3E}">
        <p14:creationId xmlns:p14="http://schemas.microsoft.com/office/powerpoint/2010/main" val="3971674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34</a:t>
            </a:fld>
            <a:endParaRPr lang="fr-FR"/>
          </a:p>
        </p:txBody>
      </p:sp>
    </p:spTree>
    <p:extLst>
      <p:ext uri="{BB962C8B-B14F-4D97-AF65-F5344CB8AC3E}">
        <p14:creationId xmlns:p14="http://schemas.microsoft.com/office/powerpoint/2010/main" val="1737587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35</a:t>
            </a:fld>
            <a:endParaRPr lang="fr-FR"/>
          </a:p>
        </p:txBody>
      </p:sp>
    </p:spTree>
    <p:extLst>
      <p:ext uri="{BB962C8B-B14F-4D97-AF65-F5344CB8AC3E}">
        <p14:creationId xmlns:p14="http://schemas.microsoft.com/office/powerpoint/2010/main" val="1028700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36</a:t>
            </a:fld>
            <a:endParaRPr lang="fr-FR"/>
          </a:p>
        </p:txBody>
      </p:sp>
    </p:spTree>
    <p:extLst>
      <p:ext uri="{BB962C8B-B14F-4D97-AF65-F5344CB8AC3E}">
        <p14:creationId xmlns:p14="http://schemas.microsoft.com/office/powerpoint/2010/main" val="811905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37</a:t>
            </a:fld>
            <a:endParaRPr lang="fr-FR"/>
          </a:p>
        </p:txBody>
      </p:sp>
    </p:spTree>
    <p:extLst>
      <p:ext uri="{BB962C8B-B14F-4D97-AF65-F5344CB8AC3E}">
        <p14:creationId xmlns:p14="http://schemas.microsoft.com/office/powerpoint/2010/main" val="2599162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38</a:t>
            </a:fld>
            <a:endParaRPr lang="fr-FR"/>
          </a:p>
        </p:txBody>
      </p:sp>
    </p:spTree>
    <p:extLst>
      <p:ext uri="{BB962C8B-B14F-4D97-AF65-F5344CB8AC3E}">
        <p14:creationId xmlns:p14="http://schemas.microsoft.com/office/powerpoint/2010/main" val="4019707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39</a:t>
            </a:fld>
            <a:endParaRPr lang="fr-FR"/>
          </a:p>
        </p:txBody>
      </p:sp>
    </p:spTree>
    <p:extLst>
      <p:ext uri="{BB962C8B-B14F-4D97-AF65-F5344CB8AC3E}">
        <p14:creationId xmlns:p14="http://schemas.microsoft.com/office/powerpoint/2010/main" val="150129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a:t>
            </a:fld>
            <a:endParaRPr lang="fr-FR"/>
          </a:p>
        </p:txBody>
      </p:sp>
    </p:spTree>
    <p:extLst>
      <p:ext uri="{BB962C8B-B14F-4D97-AF65-F5344CB8AC3E}">
        <p14:creationId xmlns:p14="http://schemas.microsoft.com/office/powerpoint/2010/main" val="1850169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40</a:t>
            </a:fld>
            <a:endParaRPr lang="fr-FR"/>
          </a:p>
        </p:txBody>
      </p:sp>
    </p:spTree>
    <p:extLst>
      <p:ext uri="{BB962C8B-B14F-4D97-AF65-F5344CB8AC3E}">
        <p14:creationId xmlns:p14="http://schemas.microsoft.com/office/powerpoint/2010/main" val="863750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41</a:t>
            </a:fld>
            <a:endParaRPr lang="fr-FR"/>
          </a:p>
        </p:txBody>
      </p:sp>
    </p:spTree>
    <p:extLst>
      <p:ext uri="{BB962C8B-B14F-4D97-AF65-F5344CB8AC3E}">
        <p14:creationId xmlns:p14="http://schemas.microsoft.com/office/powerpoint/2010/main" val="1368036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42</a:t>
            </a:fld>
            <a:endParaRPr lang="fr-FR"/>
          </a:p>
        </p:txBody>
      </p:sp>
    </p:spTree>
    <p:extLst>
      <p:ext uri="{BB962C8B-B14F-4D97-AF65-F5344CB8AC3E}">
        <p14:creationId xmlns:p14="http://schemas.microsoft.com/office/powerpoint/2010/main" val="1271374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43</a:t>
            </a:fld>
            <a:endParaRPr lang="fr-FR"/>
          </a:p>
        </p:txBody>
      </p:sp>
    </p:spTree>
    <p:extLst>
      <p:ext uri="{BB962C8B-B14F-4D97-AF65-F5344CB8AC3E}">
        <p14:creationId xmlns:p14="http://schemas.microsoft.com/office/powerpoint/2010/main" val="1219848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44</a:t>
            </a:fld>
            <a:endParaRPr lang="fr-FR"/>
          </a:p>
        </p:txBody>
      </p:sp>
    </p:spTree>
    <p:extLst>
      <p:ext uri="{BB962C8B-B14F-4D97-AF65-F5344CB8AC3E}">
        <p14:creationId xmlns:p14="http://schemas.microsoft.com/office/powerpoint/2010/main" val="25567657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45</a:t>
            </a:fld>
            <a:endParaRPr lang="fr-FR"/>
          </a:p>
        </p:txBody>
      </p:sp>
    </p:spTree>
    <p:extLst>
      <p:ext uri="{BB962C8B-B14F-4D97-AF65-F5344CB8AC3E}">
        <p14:creationId xmlns:p14="http://schemas.microsoft.com/office/powerpoint/2010/main" val="2084014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46</a:t>
            </a:fld>
            <a:endParaRPr lang="fr-FR"/>
          </a:p>
        </p:txBody>
      </p:sp>
    </p:spTree>
    <p:extLst>
      <p:ext uri="{BB962C8B-B14F-4D97-AF65-F5344CB8AC3E}">
        <p14:creationId xmlns:p14="http://schemas.microsoft.com/office/powerpoint/2010/main" val="227190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47</a:t>
            </a:fld>
            <a:endParaRPr lang="fr-FR"/>
          </a:p>
        </p:txBody>
      </p:sp>
    </p:spTree>
    <p:extLst>
      <p:ext uri="{BB962C8B-B14F-4D97-AF65-F5344CB8AC3E}">
        <p14:creationId xmlns:p14="http://schemas.microsoft.com/office/powerpoint/2010/main" val="3655782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48</a:t>
            </a:fld>
            <a:endParaRPr lang="fr-FR"/>
          </a:p>
        </p:txBody>
      </p:sp>
    </p:spTree>
    <p:extLst>
      <p:ext uri="{BB962C8B-B14F-4D97-AF65-F5344CB8AC3E}">
        <p14:creationId xmlns:p14="http://schemas.microsoft.com/office/powerpoint/2010/main" val="29574403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49</a:t>
            </a:fld>
            <a:endParaRPr lang="fr-FR"/>
          </a:p>
        </p:txBody>
      </p:sp>
    </p:spTree>
    <p:extLst>
      <p:ext uri="{BB962C8B-B14F-4D97-AF65-F5344CB8AC3E}">
        <p14:creationId xmlns:p14="http://schemas.microsoft.com/office/powerpoint/2010/main" val="4190337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a:t>
            </a:fld>
            <a:endParaRPr lang="fr-FR"/>
          </a:p>
        </p:txBody>
      </p:sp>
    </p:spTree>
    <p:extLst>
      <p:ext uri="{BB962C8B-B14F-4D97-AF65-F5344CB8AC3E}">
        <p14:creationId xmlns:p14="http://schemas.microsoft.com/office/powerpoint/2010/main" val="37211410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50</a:t>
            </a:fld>
            <a:endParaRPr lang="fr-FR"/>
          </a:p>
        </p:txBody>
      </p:sp>
    </p:spTree>
    <p:extLst>
      <p:ext uri="{BB962C8B-B14F-4D97-AF65-F5344CB8AC3E}">
        <p14:creationId xmlns:p14="http://schemas.microsoft.com/office/powerpoint/2010/main" val="50247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51</a:t>
            </a:fld>
            <a:endParaRPr lang="fr-FR"/>
          </a:p>
        </p:txBody>
      </p:sp>
    </p:spTree>
    <p:extLst>
      <p:ext uri="{BB962C8B-B14F-4D97-AF65-F5344CB8AC3E}">
        <p14:creationId xmlns:p14="http://schemas.microsoft.com/office/powerpoint/2010/main" val="1065356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52</a:t>
            </a:fld>
            <a:endParaRPr lang="fr-FR"/>
          </a:p>
        </p:txBody>
      </p:sp>
    </p:spTree>
    <p:extLst>
      <p:ext uri="{BB962C8B-B14F-4D97-AF65-F5344CB8AC3E}">
        <p14:creationId xmlns:p14="http://schemas.microsoft.com/office/powerpoint/2010/main" val="2779339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53</a:t>
            </a:fld>
            <a:endParaRPr lang="fr-FR"/>
          </a:p>
        </p:txBody>
      </p:sp>
    </p:spTree>
    <p:extLst>
      <p:ext uri="{BB962C8B-B14F-4D97-AF65-F5344CB8AC3E}">
        <p14:creationId xmlns:p14="http://schemas.microsoft.com/office/powerpoint/2010/main" val="23719025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54</a:t>
            </a:fld>
            <a:endParaRPr lang="fr-FR"/>
          </a:p>
        </p:txBody>
      </p:sp>
    </p:spTree>
    <p:extLst>
      <p:ext uri="{BB962C8B-B14F-4D97-AF65-F5344CB8AC3E}">
        <p14:creationId xmlns:p14="http://schemas.microsoft.com/office/powerpoint/2010/main" val="9603342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55</a:t>
            </a:fld>
            <a:endParaRPr lang="fr-FR"/>
          </a:p>
        </p:txBody>
      </p:sp>
    </p:spTree>
    <p:extLst>
      <p:ext uri="{BB962C8B-B14F-4D97-AF65-F5344CB8AC3E}">
        <p14:creationId xmlns:p14="http://schemas.microsoft.com/office/powerpoint/2010/main" val="1482690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56</a:t>
            </a:fld>
            <a:endParaRPr lang="fr-FR"/>
          </a:p>
        </p:txBody>
      </p:sp>
    </p:spTree>
    <p:extLst>
      <p:ext uri="{BB962C8B-B14F-4D97-AF65-F5344CB8AC3E}">
        <p14:creationId xmlns:p14="http://schemas.microsoft.com/office/powerpoint/2010/main" val="3961739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57</a:t>
            </a:fld>
            <a:endParaRPr lang="fr-FR"/>
          </a:p>
        </p:txBody>
      </p:sp>
    </p:spTree>
    <p:extLst>
      <p:ext uri="{BB962C8B-B14F-4D97-AF65-F5344CB8AC3E}">
        <p14:creationId xmlns:p14="http://schemas.microsoft.com/office/powerpoint/2010/main" val="28931125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58</a:t>
            </a:fld>
            <a:endParaRPr lang="fr-FR"/>
          </a:p>
        </p:txBody>
      </p:sp>
    </p:spTree>
    <p:extLst>
      <p:ext uri="{BB962C8B-B14F-4D97-AF65-F5344CB8AC3E}">
        <p14:creationId xmlns:p14="http://schemas.microsoft.com/office/powerpoint/2010/main" val="4000744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59</a:t>
            </a:fld>
            <a:endParaRPr lang="fr-FR"/>
          </a:p>
        </p:txBody>
      </p:sp>
    </p:spTree>
    <p:extLst>
      <p:ext uri="{BB962C8B-B14F-4D97-AF65-F5344CB8AC3E}">
        <p14:creationId xmlns:p14="http://schemas.microsoft.com/office/powerpoint/2010/main" val="2172075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6</a:t>
            </a:fld>
            <a:endParaRPr lang="fr-FR"/>
          </a:p>
        </p:txBody>
      </p:sp>
    </p:spTree>
    <p:extLst>
      <p:ext uri="{BB962C8B-B14F-4D97-AF65-F5344CB8AC3E}">
        <p14:creationId xmlns:p14="http://schemas.microsoft.com/office/powerpoint/2010/main" val="1931464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60</a:t>
            </a:fld>
            <a:endParaRPr lang="fr-FR"/>
          </a:p>
        </p:txBody>
      </p:sp>
    </p:spTree>
    <p:extLst>
      <p:ext uri="{BB962C8B-B14F-4D97-AF65-F5344CB8AC3E}">
        <p14:creationId xmlns:p14="http://schemas.microsoft.com/office/powerpoint/2010/main" val="1931528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61</a:t>
            </a:fld>
            <a:endParaRPr lang="fr-FR"/>
          </a:p>
        </p:txBody>
      </p:sp>
    </p:spTree>
    <p:extLst>
      <p:ext uri="{BB962C8B-B14F-4D97-AF65-F5344CB8AC3E}">
        <p14:creationId xmlns:p14="http://schemas.microsoft.com/office/powerpoint/2010/main" val="15761817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62</a:t>
            </a:fld>
            <a:endParaRPr lang="fr-FR"/>
          </a:p>
        </p:txBody>
      </p:sp>
    </p:spTree>
    <p:extLst>
      <p:ext uri="{BB962C8B-B14F-4D97-AF65-F5344CB8AC3E}">
        <p14:creationId xmlns:p14="http://schemas.microsoft.com/office/powerpoint/2010/main" val="40271676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63</a:t>
            </a:fld>
            <a:endParaRPr lang="fr-FR"/>
          </a:p>
        </p:txBody>
      </p:sp>
    </p:spTree>
    <p:extLst>
      <p:ext uri="{BB962C8B-B14F-4D97-AF65-F5344CB8AC3E}">
        <p14:creationId xmlns:p14="http://schemas.microsoft.com/office/powerpoint/2010/main" val="367296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7</a:t>
            </a:fld>
            <a:endParaRPr lang="fr-FR"/>
          </a:p>
        </p:txBody>
      </p:sp>
    </p:spTree>
    <p:extLst>
      <p:ext uri="{BB962C8B-B14F-4D97-AF65-F5344CB8AC3E}">
        <p14:creationId xmlns:p14="http://schemas.microsoft.com/office/powerpoint/2010/main" val="285867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8</a:t>
            </a:fld>
            <a:endParaRPr lang="fr-FR"/>
          </a:p>
        </p:txBody>
      </p:sp>
    </p:spTree>
    <p:extLst>
      <p:ext uri="{BB962C8B-B14F-4D97-AF65-F5344CB8AC3E}">
        <p14:creationId xmlns:p14="http://schemas.microsoft.com/office/powerpoint/2010/main" val="1107302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9</a:t>
            </a:fld>
            <a:endParaRPr lang="fr-FR"/>
          </a:p>
        </p:txBody>
      </p:sp>
    </p:spTree>
    <p:extLst>
      <p:ext uri="{BB962C8B-B14F-4D97-AF65-F5344CB8AC3E}">
        <p14:creationId xmlns:p14="http://schemas.microsoft.com/office/powerpoint/2010/main" val="860464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54955" y="1447800"/>
            <a:ext cx="8825658" cy="3329581"/>
          </a:xfrm>
        </p:spPr>
        <p:txBody>
          <a:bodyPr rtlCol="0" anchor="b"/>
          <a:lstStyle>
            <a:lvl1pPr>
              <a:defRPr sz="7200"/>
            </a:lvl1pPr>
          </a:lstStyle>
          <a:p>
            <a:pPr rtl="0"/>
            <a:r>
              <a:rPr lang="fr-FR" noProof="0"/>
              <a:t>Modifiez le style du titre</a:t>
            </a:r>
          </a:p>
        </p:txBody>
      </p:sp>
      <p:sp>
        <p:nvSpPr>
          <p:cNvPr id="3" name="Sous-titre 2"/>
          <p:cNvSpPr>
            <a:spLocks noGrp="1"/>
          </p:cNvSpPr>
          <p:nvPr>
            <p:ph type="subTitle" idx="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fld id="{29041A1B-1150-4596-9A5B-E977E423096A}" type="datetime1">
              <a:rPr lang="fr-FR" noProof="0" smtClean="0"/>
              <a:t>03/12/2024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a:xfrm>
            <a:off x="10309970" y="163208"/>
            <a:ext cx="838199" cy="767687"/>
          </a:xfrm>
        </p:spPr>
        <p:txBody>
          <a:bodyPr rtlCol="0"/>
          <a:lstStyle>
            <a:lvl1pPr>
              <a:defRPr/>
            </a:lvl1pPr>
          </a:lstStyle>
          <a:p>
            <a:r>
              <a:rPr lang="fr-FR" dirty="0"/>
              <a:t>1</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1AD49B84-A763-4342-8695-C89F8E27E347}" type="datetime1">
              <a:rPr lang="fr-FR" noProof="0" smtClean="0"/>
              <a:t>03/12/2024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4" y="1447800"/>
            <a:ext cx="8825659" cy="1981200"/>
          </a:xfrm>
        </p:spPr>
        <p:txBody>
          <a:bodyPr rtlCol="0"/>
          <a:lstStyle>
            <a:lvl1pPr>
              <a:defRPr sz="4800"/>
            </a:lvl1pPr>
          </a:lstStyle>
          <a:p>
            <a:pPr rtl="0"/>
            <a:r>
              <a:rPr lang="fr-FR" noProof="0"/>
              <a:t>Modifiez le style du titre</a:t>
            </a:r>
          </a:p>
        </p:txBody>
      </p:sp>
      <p:sp>
        <p:nvSpPr>
          <p:cNvPr id="8" name="Espace réservé du texte 3"/>
          <p:cNvSpPr>
            <a:spLocks noGrp="1"/>
          </p:cNvSpPr>
          <p:nvPr>
            <p:ph type="body" sz="half" idx="2" hasCustomPrompt="1"/>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E2A49387-1B45-43ED-BB58-8259E76BC3C2}" type="datetime1">
              <a:rPr lang="fr-FR" noProof="0" smtClean="0"/>
              <a:t>03/12/2024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74801" y="1447800"/>
            <a:ext cx="7999315" cy="2323374"/>
          </a:xfrm>
        </p:spPr>
        <p:txBody>
          <a:bodyPr rtlCol="0"/>
          <a:lstStyle>
            <a:lvl1pPr>
              <a:defRPr sz="4800"/>
            </a:lvl1pPr>
          </a:lstStyle>
          <a:p>
            <a:pPr rtl="0"/>
            <a:r>
              <a:rPr lang="fr-FR" noProof="0"/>
              <a:t>Modifiez le style du titre</a:t>
            </a:r>
          </a:p>
        </p:txBody>
      </p:sp>
      <p:sp>
        <p:nvSpPr>
          <p:cNvPr id="14" name="Espace réservé du texte 3"/>
          <p:cNvSpPr>
            <a:spLocks noGrp="1"/>
          </p:cNvSpPr>
          <p:nvPr>
            <p:ph type="body" sz="half" idx="13" hasCustomPrompt="1"/>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0" name="Espace réservé du texte 3"/>
          <p:cNvSpPr>
            <a:spLocks noGrp="1"/>
          </p:cNvSpPr>
          <p:nvPr>
            <p:ph type="body" sz="half" idx="2" hasCustomPrompt="1"/>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733036E7-5E8C-4BE5-B4EB-0082B5BB53F8}" type="datetime1">
              <a:rPr lang="fr-FR" noProof="0" smtClean="0"/>
              <a:t>03/12/2024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
        <p:nvSpPr>
          <p:cNvPr id="9" name="Zone de texte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fr-FR" noProof="0"/>
              <a:t>“</a:t>
            </a:r>
          </a:p>
        </p:txBody>
      </p:sp>
      <p:sp>
        <p:nvSpPr>
          <p:cNvPr id="13" name="Zone de texte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fr-FR"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54954" y="3124201"/>
            <a:ext cx="8825660" cy="1653180"/>
          </a:xfrm>
        </p:spPr>
        <p:txBody>
          <a:bodyPr rtlCol="0" anchor="b"/>
          <a:lstStyle>
            <a:lvl1pPr algn="l">
              <a:defRPr sz="40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1DD2C899-877F-4AED-A518-0CB25F05BE33}" type="datetime1">
              <a:rPr lang="fr-FR" noProof="0" smtClean="0"/>
              <a:t>03/12/2024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sz="4200"/>
            </a:lvl1pPr>
          </a:lstStyle>
          <a:p>
            <a:pPr rtl="0"/>
            <a:r>
              <a:rPr lang="fr-FR" noProof="0"/>
              <a:t>Modifiez le style du titre</a:t>
            </a:r>
          </a:p>
        </p:txBody>
      </p:sp>
      <p:sp>
        <p:nvSpPr>
          <p:cNvPr id="3" name="Espace réservé du texte 2"/>
          <p:cNvSpPr>
            <a:spLocks noGrp="1"/>
          </p:cNvSpPr>
          <p:nvPr>
            <p:ph type="body" idx="1" hasCustomPrompt="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texte 3"/>
          <p:cNvSpPr>
            <a:spLocks noGrp="1"/>
          </p:cNvSpPr>
          <p:nvPr>
            <p:ph type="body" sz="half" idx="15" hasCustomPrompt="1"/>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u texte 4"/>
          <p:cNvSpPr>
            <a:spLocks noGrp="1"/>
          </p:cNvSpPr>
          <p:nvPr>
            <p:ph type="body" sz="quarter" idx="3" hasCustomPrompt="1"/>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9" name="Espace réservé du texte 3"/>
          <p:cNvSpPr>
            <a:spLocks noGrp="1"/>
          </p:cNvSpPr>
          <p:nvPr>
            <p:ph type="body" sz="half" idx="16" hasCustomPrompt="1"/>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4" name="Espace réservé du texte 4"/>
          <p:cNvSpPr>
            <a:spLocks noGrp="1"/>
          </p:cNvSpPr>
          <p:nvPr>
            <p:ph type="body" sz="quarter" idx="13" hasCustomPrompt="1"/>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u texte 3"/>
          <p:cNvSpPr>
            <a:spLocks noGrp="1"/>
          </p:cNvSpPr>
          <p:nvPr>
            <p:ph type="body" sz="half" idx="17" hasCustomPrompt="1"/>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cxnSp>
        <p:nvCxnSpPr>
          <p:cNvPr id="17" name="Connecteur droit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ce réservé de la date 3"/>
          <p:cNvSpPr>
            <a:spLocks noGrp="1"/>
          </p:cNvSpPr>
          <p:nvPr>
            <p:ph type="dt" sz="half" idx="10"/>
          </p:nvPr>
        </p:nvSpPr>
        <p:spPr/>
        <p:txBody>
          <a:bodyPr rtlCol="0"/>
          <a:lstStyle/>
          <a:p>
            <a:pPr rtl="0"/>
            <a:fld id="{01411202-9BE8-4736-9C70-312CF0AAD71C}" type="datetime1">
              <a:rPr lang="fr-FR" noProof="0" smtClean="0"/>
              <a:t>03/12/2024</a:t>
            </a:fld>
            <a:endParaRPr lang="fr-FR" noProof="0"/>
          </a:p>
        </p:txBody>
      </p:sp>
      <p:sp>
        <p:nvSpPr>
          <p:cNvPr id="4"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sz="4200"/>
            </a:lvl1pPr>
          </a:lstStyle>
          <a:p>
            <a:pPr rtl="0"/>
            <a:r>
              <a:rPr lang="fr-FR" noProof="0"/>
              <a:t>Modifiez le style du titre</a:t>
            </a:r>
          </a:p>
        </p:txBody>
      </p:sp>
      <p:sp>
        <p:nvSpPr>
          <p:cNvPr id="3" name="Espace réservé du texte 2"/>
          <p:cNvSpPr>
            <a:spLocks noGrp="1"/>
          </p:cNvSpPr>
          <p:nvPr>
            <p:ph type="body" idx="1" hasCustomPrompt="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9" name="Espace réservé d’image 2"/>
          <p:cNvSpPr>
            <a:spLocks noGrp="1" noChangeAspect="1"/>
          </p:cNvSpPr>
          <p:nvPr>
            <p:ph type="pic" idx="15" hasCustomPrompt="1"/>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2" name="Espace réservé du texte 3"/>
          <p:cNvSpPr>
            <a:spLocks noGrp="1"/>
          </p:cNvSpPr>
          <p:nvPr>
            <p:ph type="body" sz="half" idx="18" hasCustomPrompt="1"/>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u texte 4"/>
          <p:cNvSpPr>
            <a:spLocks noGrp="1"/>
          </p:cNvSpPr>
          <p:nvPr>
            <p:ph type="body" sz="quarter" idx="3" hasCustomPrompt="1"/>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30" name="Espace réservé d’image 2"/>
          <p:cNvSpPr>
            <a:spLocks noGrp="1" noChangeAspect="1"/>
          </p:cNvSpPr>
          <p:nvPr>
            <p:ph type="pic" idx="21" hasCustomPrompt="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3" name="Espace réservé du texte 3"/>
          <p:cNvSpPr>
            <a:spLocks noGrp="1"/>
          </p:cNvSpPr>
          <p:nvPr>
            <p:ph type="body" sz="half" idx="19" hasCustomPrompt="1"/>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4" name="Espace réservé du texte 4"/>
          <p:cNvSpPr>
            <a:spLocks noGrp="1"/>
          </p:cNvSpPr>
          <p:nvPr>
            <p:ph type="body" sz="quarter" idx="13" hasCustomPrompt="1"/>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31" name="Espace réservé d’image 2"/>
          <p:cNvSpPr>
            <a:spLocks noGrp="1" noChangeAspect="1"/>
          </p:cNvSpPr>
          <p:nvPr>
            <p:ph type="pic" idx="22" hasCustomPrompt="1"/>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4" name="Espace réservé du texte 3"/>
          <p:cNvSpPr>
            <a:spLocks noGrp="1"/>
          </p:cNvSpPr>
          <p:nvPr>
            <p:ph type="body" sz="half" idx="20" hasCustomPrompt="1"/>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cxnSp>
        <p:nvCxnSpPr>
          <p:cNvPr id="17" name="Connecteur droit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ce réservé de la date 3"/>
          <p:cNvSpPr>
            <a:spLocks noGrp="1"/>
          </p:cNvSpPr>
          <p:nvPr>
            <p:ph type="dt" sz="half" idx="10"/>
          </p:nvPr>
        </p:nvSpPr>
        <p:spPr/>
        <p:txBody>
          <a:bodyPr rtlCol="0"/>
          <a:lstStyle/>
          <a:p>
            <a:pPr rtl="0"/>
            <a:fld id="{4D475A87-FDE2-42B3-8E75-03F77938A523}" type="datetime1">
              <a:rPr lang="fr-FR" noProof="0" smtClean="0"/>
              <a:t>03/12/2024</a:t>
            </a:fld>
            <a:endParaRPr lang="fr-FR" noProof="0"/>
          </a:p>
        </p:txBody>
      </p:sp>
      <p:sp>
        <p:nvSpPr>
          <p:cNvPr id="4"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texte vertical 2"/>
          <p:cNvSpPr>
            <a:spLocks noGrp="1"/>
          </p:cNvSpPr>
          <p:nvPr>
            <p:ph type="body" orient="vert" idx="1" hasCustomPrompt="1"/>
          </p:nvPr>
        </p:nvSpPr>
        <p:spPr/>
        <p:txBody>
          <a:bodyPr vert="eaVert" rtlCol="0" anchor="t" anchorCtr="0"/>
          <a:lstStyle>
            <a:lvl1pPr>
              <a:buNone/>
              <a:defRPr/>
            </a:lvl1pPr>
          </a:lstStyle>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Char char=""/>
              <a:tabLst/>
              <a:defRPr/>
            </a:pPr>
            <a:r>
              <a:rPr lang="fr-FR" noProof="0" dirty="0"/>
              <a:t>Modifiez les styles du texte </a:t>
            </a:r>
            <a:r>
              <a:rPr lang="fr-FR" noProof="0"/>
              <a:t>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p>
            <a:pPr rtl="0"/>
            <a:fld id="{62D09D8E-56B5-4D74-8B05-6550EF074595}" type="datetime1">
              <a:rPr lang="fr-FR" smtClean="0"/>
              <a:t>03/12/2024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smtClean="0"/>
              <a:t>‹N°›</a:t>
            </a:fld>
            <a:endParaRPr lang="fr-F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304212" y="430213"/>
            <a:ext cx="1752601" cy="5826125"/>
          </a:xfrm>
        </p:spPr>
        <p:txBody>
          <a:bodyPr vert="eaVert" rtlCol="0" anchor="b" anchorCtr="0"/>
          <a:lstStyle/>
          <a:p>
            <a:pPr rtl="0"/>
            <a:r>
              <a:rPr lang="fr-FR"/>
              <a:t>Modifiez le style du titre</a:t>
            </a:r>
            <a:endParaRPr lang="fr-FR" dirty="0"/>
          </a:p>
        </p:txBody>
      </p:sp>
      <p:sp>
        <p:nvSpPr>
          <p:cNvPr id="3" name="Espace réservé du texte vertical 2"/>
          <p:cNvSpPr>
            <a:spLocks noGrp="1"/>
          </p:cNvSpPr>
          <p:nvPr>
            <p:ph type="body" orient="vert" idx="1" hasCustomPrompt="1"/>
          </p:nvPr>
        </p:nvSpPr>
        <p:spPr>
          <a:xfrm>
            <a:off x="652463" y="887414"/>
            <a:ext cx="7423149" cy="5368924"/>
          </a:xfrm>
        </p:spPr>
        <p:txBody>
          <a:bodyPr vert="eaVert" rtlCol="0"/>
          <a:lstStyle>
            <a:lvl1pPr>
              <a:buNone/>
              <a:defRPr/>
            </a:lvl1pPr>
          </a:lstStyle>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Char char=""/>
              <a:tabLst/>
              <a:defRPr/>
            </a:pPr>
            <a:r>
              <a:rPr lang="fr-FR" noProof="0" dirty="0"/>
              <a:t>Modifiez les styles du texte </a:t>
            </a:r>
            <a:r>
              <a:rPr lang="fr-FR" noProof="0"/>
              <a:t>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p>
            <a:pPr rtl="0"/>
            <a:fld id="{2FF5DE03-C0E1-4613-B265-B25C0CE04E36}" type="datetime1">
              <a:rPr lang="fr-FR" smtClean="0"/>
              <a:t>03/12/2024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smtClean="0"/>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B544DA18-D6D3-4A39-8164-444C042501A0}" type="datetime1">
              <a:rPr lang="fr-FR" noProof="0" smtClean="0"/>
              <a:t>03/12/2024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54956" y="2861733"/>
            <a:ext cx="8825657" cy="1915647"/>
          </a:xfrm>
        </p:spPr>
        <p:txBody>
          <a:bodyPr rtlCol="0" anchor="b"/>
          <a:lstStyle>
            <a:lvl1pPr algn="l">
              <a:defRPr sz="40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345776C7-2412-47B1-93BC-2D652FBF945B}" type="datetime1">
              <a:rPr lang="fr-FR" noProof="0" smtClean="0"/>
              <a:t>03/12/2024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B9446306-92C1-4840-844C-9B76D343CD95}" type="datetime1">
              <a:rPr lang="fr-FR" noProof="0" smtClean="0"/>
              <a:t>03/12/2024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noProof="0"/>
              <a:t>Modifiez le style du titre</a:t>
            </a:r>
          </a:p>
        </p:txBody>
      </p:sp>
      <p:sp>
        <p:nvSpPr>
          <p:cNvPr id="3" name="Espace réservé du texte 2"/>
          <p:cNvSpPr>
            <a:spLocks noGrp="1"/>
          </p:cNvSpPr>
          <p:nvPr>
            <p:ph type="body" idx="1" hasCustomPrompt="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CB90E721-D320-487C-931A-F5A536BA6B1D}" type="datetime1">
              <a:rPr lang="fr-FR" noProof="0" smtClean="0"/>
              <a:t>03/12/2024</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7" name="Espace réservé de la date 2"/>
          <p:cNvSpPr>
            <a:spLocks noGrp="1"/>
          </p:cNvSpPr>
          <p:nvPr>
            <p:ph type="dt" sz="half" idx="10"/>
          </p:nvPr>
        </p:nvSpPr>
        <p:spPr/>
        <p:txBody>
          <a:bodyPr rtlCol="0"/>
          <a:lstStyle/>
          <a:p>
            <a:pPr rtl="0"/>
            <a:fld id="{74D1359C-0FE3-40CD-B906-BEB28206C9AF}" type="datetime1">
              <a:rPr lang="fr-FR" noProof="0" smtClean="0"/>
              <a:t>03/12/2024</a:t>
            </a:fld>
            <a:endParaRPr lang="fr-FR" noProof="0"/>
          </a:p>
        </p:txBody>
      </p:sp>
      <p:sp>
        <p:nvSpPr>
          <p:cNvPr id="5" name="Espace réservé du pied de page 3"/>
          <p:cNvSpPr>
            <a:spLocks noGrp="1"/>
          </p:cNvSpPr>
          <p:nvPr>
            <p:ph type="ftr" sz="quarter" idx="11"/>
          </p:nvPr>
        </p:nvSpPr>
        <p:spPr/>
        <p:txBody>
          <a:bodyPr rtlCol="0"/>
          <a:lstStyle/>
          <a:p>
            <a:pPr rtl="0"/>
            <a:endParaRPr lang="fr-FR" noProof="0"/>
          </a:p>
        </p:txBody>
      </p:sp>
      <p:sp>
        <p:nvSpPr>
          <p:cNvPr id="6" name="Espace réservé du numéro de diapositive 4"/>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Espace réservé de la date 1"/>
          <p:cNvSpPr>
            <a:spLocks noGrp="1"/>
          </p:cNvSpPr>
          <p:nvPr>
            <p:ph type="dt" sz="half" idx="10"/>
          </p:nvPr>
        </p:nvSpPr>
        <p:spPr/>
        <p:txBody>
          <a:bodyPr rtlCol="0"/>
          <a:lstStyle/>
          <a:p>
            <a:pPr rtl="0"/>
            <a:fld id="{58F963D3-60D3-464C-A1B4-3D101B774BDF}" type="datetime1">
              <a:rPr lang="fr-FR" noProof="0" smtClean="0"/>
              <a:t>03/12/2024</a:t>
            </a:fld>
            <a:endParaRPr lang="fr-FR" noProof="0"/>
          </a:p>
        </p:txBody>
      </p:sp>
      <p:sp>
        <p:nvSpPr>
          <p:cNvPr id="5" name="Espace réservé du pied de page 2"/>
          <p:cNvSpPr>
            <a:spLocks noGrp="1"/>
          </p:cNvSpPr>
          <p:nvPr>
            <p:ph type="ftr" sz="quarter" idx="11"/>
          </p:nvPr>
        </p:nvSpPr>
        <p:spPr/>
        <p:txBody>
          <a:bodyPr rtlCol="0"/>
          <a:lstStyle/>
          <a:p>
            <a:pPr rtl="0"/>
            <a:endParaRPr lang="fr-FR" noProof="0"/>
          </a:p>
        </p:txBody>
      </p:sp>
      <p:sp>
        <p:nvSpPr>
          <p:cNvPr id="6" name="Espace réservé du numéro de diapositive 3"/>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4" y="1447800"/>
            <a:ext cx="3401064" cy="1447800"/>
          </a:xfrm>
        </p:spPr>
        <p:txBody>
          <a:bodyPr rtlCol="0" anchor="b"/>
          <a:lstStyle>
            <a:lvl1pPr algn="l">
              <a:defRPr sz="2400" b="0"/>
            </a:lvl1pPr>
          </a:lstStyle>
          <a:p>
            <a:pPr rtl="0"/>
            <a:r>
              <a:rPr lang="fr-FR" noProof="0"/>
              <a:t>Modifiez le style du titre</a:t>
            </a:r>
          </a:p>
        </p:txBody>
      </p:sp>
      <p:sp>
        <p:nvSpPr>
          <p:cNvPr id="3" name="Espace réservé du contenu 2"/>
          <p:cNvSpPr>
            <a:spLocks noGrp="1"/>
          </p:cNvSpPr>
          <p:nvPr>
            <p:ph idx="1" hasCustomPrompt="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7" name="Espace réservé de la date 4"/>
          <p:cNvSpPr>
            <a:spLocks noGrp="1"/>
          </p:cNvSpPr>
          <p:nvPr>
            <p:ph type="dt" sz="half" idx="10"/>
          </p:nvPr>
        </p:nvSpPr>
        <p:spPr/>
        <p:txBody>
          <a:bodyPr rtlCol="0"/>
          <a:lstStyle/>
          <a:p>
            <a:pPr rtl="0"/>
            <a:fld id="{8BCA69C6-DCBC-4984-A966-A2A96BF73287}" type="datetime1">
              <a:rPr lang="fr-FR" noProof="0" smtClean="0"/>
              <a:t>03/12/2024</a:t>
            </a:fld>
            <a:endParaRPr lang="fr-FR" noProof="0"/>
          </a:p>
        </p:txBody>
      </p:sp>
      <p:sp>
        <p:nvSpPr>
          <p:cNvPr id="5" name="Espace réservé du pied de page 5"/>
          <p:cNvSpPr>
            <a:spLocks noGrp="1"/>
          </p:cNvSpPr>
          <p:nvPr>
            <p:ph type="ftr" sz="quarter" idx="11"/>
          </p:nvPr>
        </p:nvSpPr>
        <p:spPr/>
        <p:txBody>
          <a:bodyPr rtlCol="0"/>
          <a:lstStyle/>
          <a:p>
            <a:pPr rtl="0"/>
            <a:endParaRPr lang="fr-FR" noProof="0"/>
          </a:p>
        </p:txBody>
      </p:sp>
      <p:sp>
        <p:nvSpPr>
          <p:cNvPr id="6"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CA6E9B73-3B0F-427A-9626-2BE42D956970}" type="datetime1">
              <a:rPr lang="fr-FR" noProof="0" smtClean="0"/>
              <a:t>03/12/2024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Imag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Imag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e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Imag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Imag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Espace réservé du titre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fr-FR" noProof="0"/>
              <a:t>Modifiez le style du titre</a:t>
            </a:r>
          </a:p>
        </p:txBody>
      </p:sp>
      <p:sp>
        <p:nvSpPr>
          <p:cNvPr id="3" name="Espace réservé du texte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E305CF07-D2DF-41ED-87A0-705659C4864A}" type="datetime1">
              <a:rPr lang="fr-FR" noProof="0" smtClean="0"/>
              <a:t>03/12/2024</a:t>
            </a:fld>
            <a:endParaRPr lang="fr-FR" noProof="0"/>
          </a:p>
        </p:txBody>
      </p:sp>
      <p:sp>
        <p:nvSpPr>
          <p:cNvPr id="5" name="Espace réservé du pied de page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fr-FR" noProof="0" smtClean="0"/>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jpeg"/><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7.jpe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jpeg"/><Relationship Id="rId7" Type="http://schemas.openxmlformats.org/officeDocument/2006/relationships/diagramQuickStyle" Target="../diagrams/quickStyle4.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7.jpeg"/><Relationship Id="rId9" Type="http://schemas.microsoft.com/office/2007/relationships/diagramDrawing" Target="../diagrams/drawing4.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kaggle.com/datasets/devchauhan1/salary-datacsv"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127.0.0.1:8888/notebooks/Test.ipynb"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docs.live.net/4bf17f4fc4eb22a3/Documents/My%20IFRI-L2/Semestre%203/Concepts%20et%20applications%20de%20l'IA/Expos&#233;/Ecommerce%20Customers"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127.0.0.1:8888/notebooks/Test2.ipynb" TargetMode="External"/></Relationships>
</file>

<file path=ppt/slides/_rels/slide5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customXml" Target="../ink/ink7.xml"/><Relationship Id="rId5" Type="http://schemas.openxmlformats.org/officeDocument/2006/relationships/customXml" Target="../ink/ink2.xml"/><Relationship Id="rId10" Type="http://schemas.openxmlformats.org/officeDocument/2006/relationships/customXml" Target="../ink/ink6.xml"/><Relationship Id="rId4" Type="http://schemas.openxmlformats.org/officeDocument/2006/relationships/image" Target="../media/image40.png"/><Relationship Id="rId9" Type="http://schemas.openxmlformats.org/officeDocument/2006/relationships/customXml" Target="../ink/ink5.xml"/></Relationships>
</file>

<file path=ppt/slides/_rels/slide57.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customXml" Target="../ink/ink15.xml"/><Relationship Id="rId3" Type="http://schemas.openxmlformats.org/officeDocument/2006/relationships/customXml" Target="../ink/ink8.xml"/><Relationship Id="rId7" Type="http://schemas.openxmlformats.org/officeDocument/2006/relationships/customXml" Target="../ink/ink10.xml"/><Relationship Id="rId12" Type="http://schemas.openxmlformats.org/officeDocument/2006/relationships/image" Target="../media/image43.png"/><Relationship Id="rId2" Type="http://schemas.openxmlformats.org/officeDocument/2006/relationships/notesSlide" Target="../notesSlides/notesSlide57.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customXml" Target="../ink/ink14.xml"/><Relationship Id="rId5" Type="http://schemas.openxmlformats.org/officeDocument/2006/relationships/customXml" Target="../ink/ink9.xml"/><Relationship Id="rId15" Type="http://schemas.openxmlformats.org/officeDocument/2006/relationships/customXml" Target="../ink/ink16.xml"/><Relationship Id="rId10" Type="http://schemas.openxmlformats.org/officeDocument/2006/relationships/customXml" Target="../ink/ink13.xml"/><Relationship Id="rId4" Type="http://schemas.openxmlformats.org/officeDocument/2006/relationships/image" Target="../media/image40.png"/><Relationship Id="rId9" Type="http://schemas.openxmlformats.org/officeDocument/2006/relationships/customXml" Target="../ink/ink12.xml"/><Relationship Id="rId14" Type="http://schemas.openxmlformats.org/officeDocument/2006/relationships/image" Target="../media/image44.png"/></Relationships>
</file>

<file path=ppt/slides/_rels/slide58.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customXml" Target="../ink/ink24.xml"/><Relationship Id="rId3" Type="http://schemas.openxmlformats.org/officeDocument/2006/relationships/customXml" Target="../ink/ink17.xml"/><Relationship Id="rId7" Type="http://schemas.openxmlformats.org/officeDocument/2006/relationships/customXml" Target="../ink/ink19.xml"/><Relationship Id="rId12" Type="http://schemas.openxmlformats.org/officeDocument/2006/relationships/image" Target="../media/image46.png"/><Relationship Id="rId2" Type="http://schemas.openxmlformats.org/officeDocument/2006/relationships/notesSlide" Target="../notesSlides/notesSlide58.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customXml" Target="../ink/ink23.xml"/><Relationship Id="rId5" Type="http://schemas.openxmlformats.org/officeDocument/2006/relationships/customXml" Target="../ink/ink18.xml"/><Relationship Id="rId15" Type="http://schemas.openxmlformats.org/officeDocument/2006/relationships/customXml" Target="../ink/ink25.xml"/><Relationship Id="rId10" Type="http://schemas.openxmlformats.org/officeDocument/2006/relationships/customXml" Target="../ink/ink22.xml"/><Relationship Id="rId4" Type="http://schemas.openxmlformats.org/officeDocument/2006/relationships/image" Target="../media/image40.png"/><Relationship Id="rId9" Type="http://schemas.openxmlformats.org/officeDocument/2006/relationships/customXml" Target="../ink/ink21.xml"/><Relationship Id="rId14" Type="http://schemas.openxmlformats.org/officeDocument/2006/relationships/image" Target="../media/image47.png"/></Relationships>
</file>

<file path=ppt/slides/_rels/slide59.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customXml" Target="../ink/ink33.xml"/><Relationship Id="rId18" Type="http://schemas.openxmlformats.org/officeDocument/2006/relationships/customXml" Target="../ink/ink36.xml"/><Relationship Id="rId3" Type="http://schemas.openxmlformats.org/officeDocument/2006/relationships/customXml" Target="../ink/ink26.xml"/><Relationship Id="rId21" Type="http://schemas.openxmlformats.org/officeDocument/2006/relationships/customXml" Target="../ink/ink39.xml"/><Relationship Id="rId7" Type="http://schemas.openxmlformats.org/officeDocument/2006/relationships/customXml" Target="../ink/ink28.xml"/><Relationship Id="rId12" Type="http://schemas.openxmlformats.org/officeDocument/2006/relationships/image" Target="../media/image46.png"/><Relationship Id="rId17" Type="http://schemas.openxmlformats.org/officeDocument/2006/relationships/customXml" Target="../ink/ink35.xml"/><Relationship Id="rId2" Type="http://schemas.openxmlformats.org/officeDocument/2006/relationships/notesSlide" Target="../notesSlides/notesSlide59.xml"/><Relationship Id="rId16" Type="http://schemas.openxmlformats.org/officeDocument/2006/relationships/image" Target="../media/image48.png"/><Relationship Id="rId20" Type="http://schemas.openxmlformats.org/officeDocument/2006/relationships/customXml" Target="../ink/ink38.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customXml" Target="../ink/ink32.xml"/><Relationship Id="rId24" Type="http://schemas.openxmlformats.org/officeDocument/2006/relationships/image" Target="../media/image42.png"/><Relationship Id="rId5" Type="http://schemas.openxmlformats.org/officeDocument/2006/relationships/customXml" Target="../ink/ink27.xml"/><Relationship Id="rId15" Type="http://schemas.openxmlformats.org/officeDocument/2006/relationships/customXml" Target="../ink/ink34.xml"/><Relationship Id="rId23" Type="http://schemas.openxmlformats.org/officeDocument/2006/relationships/customXml" Target="../ink/ink41.xml"/><Relationship Id="rId10" Type="http://schemas.openxmlformats.org/officeDocument/2006/relationships/customXml" Target="../ink/ink31.xml"/><Relationship Id="rId19" Type="http://schemas.openxmlformats.org/officeDocument/2006/relationships/customXml" Target="../ink/ink37.xml"/><Relationship Id="rId4" Type="http://schemas.openxmlformats.org/officeDocument/2006/relationships/image" Target="../media/image40.png"/><Relationship Id="rId9" Type="http://schemas.openxmlformats.org/officeDocument/2006/relationships/customXml" Target="../ink/ink30.xml"/><Relationship Id="rId14" Type="http://schemas.openxmlformats.org/officeDocument/2006/relationships/image" Target="../media/image47.png"/><Relationship Id="rId22" Type="http://schemas.openxmlformats.org/officeDocument/2006/relationships/customXml" Target="../ink/ink4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48.xml"/><Relationship Id="rId18" Type="http://schemas.openxmlformats.org/officeDocument/2006/relationships/image" Target="../media/image48.png"/><Relationship Id="rId3" Type="http://schemas.openxmlformats.org/officeDocument/2006/relationships/image" Target="../media/image1.jpeg"/><Relationship Id="rId7" Type="http://schemas.openxmlformats.org/officeDocument/2006/relationships/customXml" Target="../ink/ink43.xml"/><Relationship Id="rId12" Type="http://schemas.openxmlformats.org/officeDocument/2006/relationships/customXml" Target="../ink/ink47.xml"/><Relationship Id="rId17" Type="http://schemas.openxmlformats.org/officeDocument/2006/relationships/customXml" Target="../ink/ink50.xml"/><Relationship Id="rId2" Type="http://schemas.openxmlformats.org/officeDocument/2006/relationships/notesSlide" Target="../notesSlides/notesSlide63.xml"/><Relationship Id="rId16" Type="http://schemas.openxmlformats.org/officeDocument/2006/relationships/image" Target="../media/image47.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customXml" Target="../ink/ink46.xml"/><Relationship Id="rId5" Type="http://schemas.openxmlformats.org/officeDocument/2006/relationships/customXml" Target="../ink/ink42.xml"/><Relationship Id="rId15" Type="http://schemas.openxmlformats.org/officeDocument/2006/relationships/customXml" Target="../ink/ink49.xml"/><Relationship Id="rId10" Type="http://schemas.openxmlformats.org/officeDocument/2006/relationships/customXml" Target="../ink/ink45.xml"/><Relationship Id="rId19" Type="http://schemas.openxmlformats.org/officeDocument/2006/relationships/customXml" Target="../ink/ink51.xml"/><Relationship Id="rId4" Type="http://schemas.openxmlformats.org/officeDocument/2006/relationships/image" Target="../media/image49.jpeg"/><Relationship Id="rId9" Type="http://schemas.openxmlformats.org/officeDocument/2006/relationships/customXml" Target="../ink/ink44.xml"/><Relationship Id="rId14"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Image 4" descr="liens de chaîne">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r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rtlCol="0">
            <a:normAutofit fontScale="90000"/>
          </a:bodyPr>
          <a:lstStyle/>
          <a:p>
            <a:pPr rtl="0"/>
            <a:r>
              <a:rPr lang="fr-FR" dirty="0"/>
              <a:t>Régression: Métriques d’évaluation, régressions linéaire et polynomiale</a:t>
            </a:r>
          </a:p>
        </p:txBody>
      </p:sp>
      <p:sp>
        <p:nvSpPr>
          <p:cNvPr id="3" name="Sous-titr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rtlCol="0">
            <a:normAutofit/>
          </a:bodyPr>
          <a:lstStyle/>
          <a:p>
            <a:pPr rtl="0"/>
            <a:r>
              <a:rPr lang="fr-FR" dirty="0">
                <a:latin typeface="Bodoni MT" panose="02070603080606020203" pitchFamily="18" charset="0"/>
              </a:rPr>
              <a:t>Par WILSON Grâce, AKOUETE </a:t>
            </a:r>
            <a:r>
              <a:rPr lang="fr-FR" dirty="0" err="1">
                <a:latin typeface="Bodoni MT" panose="02070603080606020203" pitchFamily="18" charset="0"/>
              </a:rPr>
              <a:t>Marc-andré</a:t>
            </a:r>
            <a:r>
              <a:rPr lang="fr-FR" dirty="0">
                <a:latin typeface="Bodoni MT" panose="02070603080606020203" pitchFamily="18" charset="0"/>
              </a:rPr>
              <a:t>, </a:t>
            </a:r>
            <a:r>
              <a:rPr lang="fr-FR" dirty="0" err="1">
                <a:latin typeface="Bodoni MT" panose="02070603080606020203" pitchFamily="18" charset="0"/>
              </a:rPr>
              <a:t>codjo</a:t>
            </a:r>
            <a:r>
              <a:rPr lang="fr-FR" dirty="0">
                <a:latin typeface="Bodoni MT" panose="02070603080606020203" pitchFamily="18" charset="0"/>
              </a:rPr>
              <a:t> merveille</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Types de régression linéaire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393638" y="1327156"/>
            <a:ext cx="9404723" cy="51926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fr-FR" sz="2800" dirty="0"/>
              <a:t>Y est la variable que l’on cherche à prédire. Elle est appelée « variable dépendante ».</a:t>
            </a:r>
          </a:p>
          <a:p>
            <a:pPr marL="457200" indent="-457200">
              <a:lnSpc>
                <a:spcPct val="150000"/>
              </a:lnSpc>
              <a:buFont typeface="Arial" panose="020B0604020202020204" pitchFamily="34" charset="0"/>
              <a:buChar char="•"/>
            </a:pPr>
            <a:r>
              <a:rPr lang="fr-FR" sz="2800" dirty="0"/>
              <a:t>β0 est la valeur de Y lorsque X est égal à zéro.</a:t>
            </a:r>
          </a:p>
          <a:p>
            <a:pPr marL="457200" indent="-457200">
              <a:lnSpc>
                <a:spcPct val="150000"/>
              </a:lnSpc>
              <a:buFont typeface="Arial" panose="020B0604020202020204" pitchFamily="34" charset="0"/>
              <a:buChar char="•"/>
            </a:pPr>
            <a:r>
              <a:rPr lang="fr-FR" sz="2800" dirty="0"/>
              <a:t>β1 représente le « coefficient de régression » et produit la pente de la ligne, soit de combien change Y lorsque X augmente d’une unité</a:t>
            </a:r>
          </a:p>
          <a:p>
            <a:pPr marL="457200" indent="-457200">
              <a:lnSpc>
                <a:spcPct val="150000"/>
              </a:lnSpc>
              <a:buFont typeface="Arial" panose="020B0604020202020204" pitchFamily="34" charset="0"/>
              <a:buChar char="•"/>
            </a:pPr>
            <a:r>
              <a:rPr lang="fr-FR" sz="2800" dirty="0"/>
              <a:t>X est la variable de base.</a:t>
            </a:r>
          </a:p>
          <a:p>
            <a:pPr marL="457200" indent="-457200">
              <a:lnSpc>
                <a:spcPct val="150000"/>
              </a:lnSpc>
              <a:buFont typeface="Arial" panose="020B0604020202020204" pitchFamily="34" charset="0"/>
              <a:buChar char="•"/>
            </a:pPr>
            <a:r>
              <a:rPr lang="fr-FR" sz="2800" dirty="0"/>
              <a:t>ϵ désigne la marge d’erreur inévitable.</a:t>
            </a:r>
            <a:endParaRPr lang="fr-FR" sz="2800" b="1" dirty="0"/>
          </a:p>
        </p:txBody>
      </p:sp>
      <p:sp>
        <p:nvSpPr>
          <p:cNvPr id="3" name="Espace réservé du numéro de diapositive 2">
            <a:extLst>
              <a:ext uri="{FF2B5EF4-FFF2-40B4-BE49-F238E27FC236}">
                <a16:creationId xmlns:a16="http://schemas.microsoft.com/office/drawing/2014/main" id="{3CA62650-0071-4CBC-B2A6-C7D35147030E}"/>
              </a:ext>
            </a:extLst>
          </p:cNvPr>
          <p:cNvSpPr>
            <a:spLocks noGrp="1"/>
          </p:cNvSpPr>
          <p:nvPr>
            <p:ph type="sldNum" sz="quarter" idx="12"/>
          </p:nvPr>
        </p:nvSpPr>
        <p:spPr/>
        <p:txBody>
          <a:bodyPr/>
          <a:lstStyle/>
          <a:p>
            <a:pPr rtl="0"/>
            <a:fld id="{D57F1E4F-1CFF-5643-939E-02111984F565}" type="slidenum">
              <a:rPr lang="fr-FR" noProof="0" smtClean="0"/>
              <a:t>10</a:t>
            </a:fld>
            <a:endParaRPr lang="fr-FR" noProof="0"/>
          </a:p>
        </p:txBody>
      </p:sp>
    </p:spTree>
    <p:extLst>
      <p:ext uri="{BB962C8B-B14F-4D97-AF65-F5344CB8AC3E}">
        <p14:creationId xmlns:p14="http://schemas.microsoft.com/office/powerpoint/2010/main" val="423332289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Applications de la régression linéaire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7" y="1746173"/>
            <a:ext cx="9404723" cy="4534703"/>
          </a:xfrm>
          <a:prstGeom prst="rect">
            <a:avLst/>
          </a:prstGeom>
          <a:noFill/>
        </p:spPr>
        <p:txBody>
          <a:bodyPr wrap="square" rtlCol="0">
            <a:spAutoFit/>
          </a:bodyPr>
          <a:lstStyle/>
          <a:p>
            <a:pPr algn="l"/>
            <a:r>
              <a:rPr lang="fr-FR" sz="2800" dirty="0">
                <a:solidFill>
                  <a:schemeClr val="tx2"/>
                </a:solidFill>
                <a:ea typeface="+mj-ea"/>
                <a:cs typeface="+mj-cs"/>
              </a:rPr>
              <a:t>La régression linéaire est utilisée pour un large éventail de problèmes de prédiction commerciale :</a:t>
            </a:r>
          </a:p>
          <a:p>
            <a:pPr algn="l"/>
            <a:endParaRPr lang="fr-FR" sz="2800" dirty="0">
              <a:solidFill>
                <a:schemeClr val="tx2"/>
              </a:solidFill>
              <a:ea typeface="+mj-ea"/>
              <a:cs typeface="+mj-cs"/>
            </a:endParaRPr>
          </a:p>
          <a:p>
            <a:pPr algn="l">
              <a:lnSpc>
                <a:spcPct val="150000"/>
              </a:lnSpc>
              <a:buFont typeface="+mj-lt"/>
              <a:buAutoNum type="arabicPeriod"/>
            </a:pPr>
            <a:r>
              <a:rPr lang="fr-FR" sz="2800" dirty="0">
                <a:solidFill>
                  <a:schemeClr val="tx2"/>
                </a:solidFill>
                <a:ea typeface="+mj-ea"/>
                <a:cs typeface="+mj-cs"/>
              </a:rPr>
              <a:t>Prédiction boursière</a:t>
            </a:r>
          </a:p>
          <a:p>
            <a:pPr algn="l">
              <a:lnSpc>
                <a:spcPct val="150000"/>
              </a:lnSpc>
              <a:buFont typeface="+mj-lt"/>
              <a:buAutoNum type="arabicPeriod"/>
            </a:pPr>
            <a:r>
              <a:rPr lang="fr-FR" sz="2800" dirty="0">
                <a:solidFill>
                  <a:schemeClr val="tx2"/>
                </a:solidFill>
                <a:ea typeface="+mj-ea"/>
                <a:cs typeface="+mj-cs"/>
              </a:rPr>
              <a:t>Prévoir les prix/coûts futurs</a:t>
            </a:r>
          </a:p>
          <a:p>
            <a:pPr algn="l">
              <a:lnSpc>
                <a:spcPct val="150000"/>
              </a:lnSpc>
              <a:buFont typeface="+mj-lt"/>
              <a:buAutoNum type="arabicPeriod"/>
            </a:pPr>
            <a:r>
              <a:rPr lang="fr-FR" sz="2800" dirty="0">
                <a:solidFill>
                  <a:schemeClr val="tx2"/>
                </a:solidFill>
                <a:ea typeface="+mj-ea"/>
                <a:cs typeface="+mj-cs"/>
              </a:rPr>
              <a:t>Prévoir les revenus futurs</a:t>
            </a:r>
          </a:p>
          <a:p>
            <a:pPr algn="l">
              <a:lnSpc>
                <a:spcPct val="150000"/>
              </a:lnSpc>
              <a:buFont typeface="+mj-lt"/>
              <a:buAutoNum type="arabicPeriod"/>
            </a:pPr>
            <a:r>
              <a:rPr lang="fr-FR" sz="2800" dirty="0">
                <a:solidFill>
                  <a:schemeClr val="tx2"/>
                </a:solidFill>
                <a:ea typeface="+mj-ea"/>
                <a:cs typeface="+mj-cs"/>
              </a:rPr>
              <a:t>Comparaison des performances des nouveaux produits</a:t>
            </a:r>
          </a:p>
        </p:txBody>
      </p:sp>
      <p:sp>
        <p:nvSpPr>
          <p:cNvPr id="3" name="Espace réservé du numéro de diapositive 2">
            <a:extLst>
              <a:ext uri="{FF2B5EF4-FFF2-40B4-BE49-F238E27FC236}">
                <a16:creationId xmlns:a16="http://schemas.microsoft.com/office/drawing/2014/main" id="{FEFEA237-0CE7-42A0-B08D-7CBB32555FD9}"/>
              </a:ext>
            </a:extLst>
          </p:cNvPr>
          <p:cNvSpPr>
            <a:spLocks noGrp="1"/>
          </p:cNvSpPr>
          <p:nvPr>
            <p:ph type="sldNum" sz="quarter" idx="12"/>
          </p:nvPr>
        </p:nvSpPr>
        <p:spPr/>
        <p:txBody>
          <a:bodyPr/>
          <a:lstStyle/>
          <a:p>
            <a:pPr rtl="0"/>
            <a:fld id="{D57F1E4F-1CFF-5643-939E-02111984F565}" type="slidenum">
              <a:rPr lang="fr-FR" noProof="0" smtClean="0"/>
              <a:t>11</a:t>
            </a:fld>
            <a:endParaRPr lang="fr-FR" noProof="0"/>
          </a:p>
        </p:txBody>
      </p:sp>
    </p:spTree>
    <p:extLst>
      <p:ext uri="{BB962C8B-B14F-4D97-AF65-F5344CB8AC3E}">
        <p14:creationId xmlns:p14="http://schemas.microsoft.com/office/powerpoint/2010/main" val="122064977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Régression polynomiale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9" y="1337316"/>
            <a:ext cx="9168432" cy="3754874"/>
          </a:xfrm>
          <a:prstGeom prst="rect">
            <a:avLst/>
          </a:prstGeom>
          <a:noFill/>
        </p:spPr>
        <p:txBody>
          <a:bodyPr wrap="square" rtlCol="0">
            <a:spAutoFit/>
          </a:bodyPr>
          <a:lstStyle/>
          <a:p>
            <a:pPr>
              <a:lnSpc>
                <a:spcPct val="150000"/>
              </a:lnSpc>
            </a:pPr>
            <a:r>
              <a:rPr lang="fr-FR" sz="2800" dirty="0"/>
              <a:t>La régression polynomiale est une extension de la régression linéaire, dans laquelle la relation entre 𝑦 et les variables prédictives est modélisée par un polynôme d'ordre 𝑛. L'équation prend la forme: </a:t>
            </a:r>
          </a:p>
          <a:p>
            <a:pPr>
              <a:lnSpc>
                <a:spcPct val="150000"/>
              </a:lnSpc>
            </a:pPr>
            <a:endParaRPr lang="fr-FR" sz="2800" dirty="0"/>
          </a:p>
          <a:p>
            <a:r>
              <a:rPr lang="fr-FR" sz="2800" b="1" dirty="0"/>
              <a:t>Y = β0 + β1 × X1 + β2 × X2^2 + … + βn × </a:t>
            </a:r>
            <a:r>
              <a:rPr lang="fr-FR" sz="2800" b="1" dirty="0" err="1"/>
              <a:t>Xn^n</a:t>
            </a:r>
            <a:r>
              <a:rPr lang="fr-FR" sz="2800" b="1" dirty="0"/>
              <a:t> + ϵ</a:t>
            </a:r>
          </a:p>
        </p:txBody>
      </p:sp>
      <p:sp>
        <p:nvSpPr>
          <p:cNvPr id="6" name="ZoneTexte 5">
            <a:extLst>
              <a:ext uri="{FF2B5EF4-FFF2-40B4-BE49-F238E27FC236}">
                <a16:creationId xmlns:a16="http://schemas.microsoft.com/office/drawing/2014/main" id="{070B7ECA-605D-491F-8D13-0420ECFBBA9B}"/>
              </a:ext>
            </a:extLst>
          </p:cNvPr>
          <p:cNvSpPr txBox="1"/>
          <p:nvPr/>
        </p:nvSpPr>
        <p:spPr>
          <a:xfrm>
            <a:off x="1712928" y="5307778"/>
            <a:ext cx="9168433" cy="1384995"/>
          </a:xfrm>
          <a:prstGeom prst="rect">
            <a:avLst/>
          </a:prstGeom>
          <a:noFill/>
        </p:spPr>
        <p:txBody>
          <a:bodyPr wrap="square">
            <a:spAutoFit/>
          </a:bodyPr>
          <a:lstStyle/>
          <a:p>
            <a:r>
              <a:rPr lang="fr-FR" sz="2800" dirty="0"/>
              <a:t>Elle est utilisée lorsque la relation entre les variables n'est pas linéaire, mais qu'on peut l'approcher à l'aide d'une courbe polynomiale.</a:t>
            </a:r>
          </a:p>
        </p:txBody>
      </p:sp>
      <p:sp>
        <p:nvSpPr>
          <p:cNvPr id="3" name="Espace réservé du numéro de diapositive 2">
            <a:extLst>
              <a:ext uri="{FF2B5EF4-FFF2-40B4-BE49-F238E27FC236}">
                <a16:creationId xmlns:a16="http://schemas.microsoft.com/office/drawing/2014/main" id="{1C755917-F1B0-4569-BC38-A40361D86F97}"/>
              </a:ext>
            </a:extLst>
          </p:cNvPr>
          <p:cNvSpPr>
            <a:spLocks noGrp="1"/>
          </p:cNvSpPr>
          <p:nvPr>
            <p:ph type="sldNum" sz="quarter" idx="12"/>
          </p:nvPr>
        </p:nvSpPr>
        <p:spPr/>
        <p:txBody>
          <a:bodyPr/>
          <a:lstStyle/>
          <a:p>
            <a:pPr rtl="0"/>
            <a:fld id="{D57F1E4F-1CFF-5643-939E-02111984F565}" type="slidenum">
              <a:rPr lang="fr-FR" noProof="0" smtClean="0"/>
              <a:t>12</a:t>
            </a:fld>
            <a:endParaRPr lang="fr-FR" noProof="0"/>
          </a:p>
        </p:txBody>
      </p:sp>
    </p:spTree>
    <p:extLst>
      <p:ext uri="{BB962C8B-B14F-4D97-AF65-F5344CB8AC3E}">
        <p14:creationId xmlns:p14="http://schemas.microsoft.com/office/powerpoint/2010/main" val="334150593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Régression polynomiale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411480" y="1337316"/>
            <a:ext cx="11498579" cy="5180777"/>
          </a:xfrm>
          <a:prstGeom prst="rect">
            <a:avLst/>
          </a:prstGeom>
          <a:noFill/>
        </p:spPr>
        <p:txBody>
          <a:bodyPr wrap="square" rtlCol="0">
            <a:spAutoFit/>
          </a:bodyPr>
          <a:lstStyle/>
          <a:p>
            <a:pPr>
              <a:lnSpc>
                <a:spcPct val="150000"/>
              </a:lnSpc>
            </a:pPr>
            <a:r>
              <a:rPr lang="fr-FR" sz="2800" dirty="0"/>
              <a:t>Le problème avec la régression linéaire était qu’elle utilise la droite du meilleur ajustement. En d’autres termes, lorsque nous avons un ensemble de données et que nous le traçons sur un graphique, il doit y avoir une droite où se trouvent les nuages de points. </a:t>
            </a:r>
            <a:r>
              <a:rPr lang="fr-FR" sz="2800" b="1" dirty="0"/>
              <a:t>Mais que se passe-t-il si nous avons un ensemble de données qui ne nous donne pas de droite mais une courbe ? </a:t>
            </a:r>
            <a:r>
              <a:rPr lang="fr-FR" sz="2800" dirty="0"/>
              <a:t>C’est à ce moment-là que la régression polynomiale entre en jeu. </a:t>
            </a:r>
            <a:endParaRPr lang="fr-FR" sz="2800" b="1" dirty="0"/>
          </a:p>
        </p:txBody>
      </p:sp>
      <p:sp>
        <p:nvSpPr>
          <p:cNvPr id="3" name="Espace réservé du numéro de diapositive 2">
            <a:extLst>
              <a:ext uri="{FF2B5EF4-FFF2-40B4-BE49-F238E27FC236}">
                <a16:creationId xmlns:a16="http://schemas.microsoft.com/office/drawing/2014/main" id="{8115B30C-325D-4A70-93A3-BA4B90C03D35}"/>
              </a:ext>
            </a:extLst>
          </p:cNvPr>
          <p:cNvSpPr>
            <a:spLocks noGrp="1"/>
          </p:cNvSpPr>
          <p:nvPr>
            <p:ph type="sldNum" sz="quarter" idx="12"/>
          </p:nvPr>
        </p:nvSpPr>
        <p:spPr/>
        <p:txBody>
          <a:bodyPr/>
          <a:lstStyle/>
          <a:p>
            <a:pPr rtl="0"/>
            <a:fld id="{D57F1E4F-1CFF-5643-939E-02111984F565}" type="slidenum">
              <a:rPr lang="fr-FR" noProof="0" smtClean="0"/>
              <a:t>13</a:t>
            </a:fld>
            <a:endParaRPr lang="fr-FR" noProof="0"/>
          </a:p>
        </p:txBody>
      </p:sp>
    </p:spTree>
    <p:extLst>
      <p:ext uri="{BB962C8B-B14F-4D97-AF65-F5344CB8AC3E}">
        <p14:creationId xmlns:p14="http://schemas.microsoft.com/office/powerpoint/2010/main" val="316553640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Régression polynomiale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C8FA7888-7CBB-496F-BCDC-C1D035243E40}"/>
              </a:ext>
            </a:extLst>
          </p:cNvPr>
          <p:cNvPicPr>
            <a:picLocks noChangeAspect="1"/>
          </p:cNvPicPr>
          <p:nvPr/>
        </p:nvPicPr>
        <p:blipFill>
          <a:blip r:embed="rId3"/>
          <a:stretch>
            <a:fillRect/>
          </a:stretch>
        </p:blipFill>
        <p:spPr>
          <a:xfrm>
            <a:off x="4335774" y="1924523"/>
            <a:ext cx="7397582" cy="3606321"/>
          </a:xfrm>
          <a:prstGeom prst="rect">
            <a:avLst/>
          </a:prstGeom>
        </p:spPr>
      </p:pic>
      <p:sp>
        <p:nvSpPr>
          <p:cNvPr id="11" name="ZoneTexte 10">
            <a:extLst>
              <a:ext uri="{FF2B5EF4-FFF2-40B4-BE49-F238E27FC236}">
                <a16:creationId xmlns:a16="http://schemas.microsoft.com/office/drawing/2014/main" id="{B91F1A81-40CD-45C8-815F-253859CB32DC}"/>
              </a:ext>
            </a:extLst>
          </p:cNvPr>
          <p:cNvSpPr txBox="1"/>
          <p:nvPr/>
        </p:nvSpPr>
        <p:spPr>
          <a:xfrm>
            <a:off x="323099" y="1582340"/>
            <a:ext cx="3768841" cy="5324535"/>
          </a:xfrm>
          <a:prstGeom prst="rect">
            <a:avLst/>
          </a:prstGeom>
          <a:noFill/>
        </p:spPr>
        <p:txBody>
          <a:bodyPr wrap="square">
            <a:spAutoFit/>
          </a:bodyPr>
          <a:lstStyle/>
          <a:p>
            <a:r>
              <a:rPr lang="fr-FR" sz="2000" dirty="0"/>
              <a:t>La différence entre la régression linéaire et une régression polynomiale est que la droite de meilleur ajustement est une courbe en régression polynomiale. Les nuages de points sont scannés à la recherche d’un motif et la droite est tracée (courbe) en suivant ce motif des points. Une autre différence est que la régression polynomiale ne rend pas obligatoire pour les données d’avoir une relation linéaire entre elles. </a:t>
            </a:r>
          </a:p>
          <a:p>
            <a:endParaRPr lang="fr-FR" sz="2000" dirty="0"/>
          </a:p>
        </p:txBody>
      </p:sp>
      <p:sp>
        <p:nvSpPr>
          <p:cNvPr id="12" name="ZoneTexte 11">
            <a:extLst>
              <a:ext uri="{FF2B5EF4-FFF2-40B4-BE49-F238E27FC236}">
                <a16:creationId xmlns:a16="http://schemas.microsoft.com/office/drawing/2014/main" id="{7EF04EB4-8701-4A63-99BB-D083DF574D8E}"/>
              </a:ext>
            </a:extLst>
          </p:cNvPr>
          <p:cNvSpPr txBox="1"/>
          <p:nvPr/>
        </p:nvSpPr>
        <p:spPr>
          <a:xfrm>
            <a:off x="4335774" y="5666545"/>
            <a:ext cx="7856226" cy="1200329"/>
          </a:xfrm>
          <a:prstGeom prst="rect">
            <a:avLst/>
          </a:prstGeom>
          <a:noFill/>
        </p:spPr>
        <p:txBody>
          <a:bodyPr wrap="square">
            <a:spAutoFit/>
          </a:bodyPr>
          <a:lstStyle/>
          <a:p>
            <a:r>
              <a:rPr lang="fr-FR" sz="2400" dirty="0"/>
              <a:t>Lorsque la régression linéaire ne parvient pas à déterminer une relation linéaire entre les variables, la régression polynomiale le fait pour nous.</a:t>
            </a:r>
          </a:p>
        </p:txBody>
      </p:sp>
      <p:sp>
        <p:nvSpPr>
          <p:cNvPr id="3" name="Espace réservé du numéro de diapositive 2">
            <a:extLst>
              <a:ext uri="{FF2B5EF4-FFF2-40B4-BE49-F238E27FC236}">
                <a16:creationId xmlns:a16="http://schemas.microsoft.com/office/drawing/2014/main" id="{B7A86D42-A662-4233-AF0A-EFEB89E14BAE}"/>
              </a:ext>
            </a:extLst>
          </p:cNvPr>
          <p:cNvSpPr>
            <a:spLocks noGrp="1"/>
          </p:cNvSpPr>
          <p:nvPr>
            <p:ph type="sldNum" sz="quarter" idx="12"/>
          </p:nvPr>
        </p:nvSpPr>
        <p:spPr/>
        <p:txBody>
          <a:bodyPr/>
          <a:lstStyle/>
          <a:p>
            <a:pPr rtl="0"/>
            <a:fld id="{D57F1E4F-1CFF-5643-939E-02111984F565}" type="slidenum">
              <a:rPr lang="fr-FR" noProof="0" smtClean="0"/>
              <a:t>14</a:t>
            </a:fld>
            <a:endParaRPr lang="fr-FR" noProof="0"/>
          </a:p>
        </p:txBody>
      </p:sp>
    </p:spTree>
    <p:extLst>
      <p:ext uri="{BB962C8B-B14F-4D97-AF65-F5344CB8AC3E}">
        <p14:creationId xmlns:p14="http://schemas.microsoft.com/office/powerpoint/2010/main" val="8838915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Applications - Régression polynomiale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8" y="1337316"/>
            <a:ext cx="10197131" cy="4533292"/>
          </a:xfrm>
          <a:prstGeom prst="rect">
            <a:avLst/>
          </a:prstGeom>
          <a:noFill/>
        </p:spPr>
        <p:txBody>
          <a:bodyPr wrap="square" rtlCol="0">
            <a:spAutoFit/>
          </a:bodyPr>
          <a:lstStyle/>
          <a:p>
            <a:pPr>
              <a:lnSpc>
                <a:spcPct val="150000"/>
              </a:lnSpc>
            </a:pPr>
            <a:r>
              <a:rPr lang="fr-FR" sz="2800" dirty="0"/>
              <a:t>La régression polynomiale est largement utilisée dans divers domaines pour modéliser des relations non linéaires entre des variables. </a:t>
            </a:r>
          </a:p>
          <a:p>
            <a:pPr marL="457200" indent="-457200">
              <a:lnSpc>
                <a:spcPct val="150000"/>
              </a:lnSpc>
              <a:buFont typeface="Arial" panose="020B0604020202020204" pitchFamily="34" charset="0"/>
              <a:buChar char="•"/>
            </a:pPr>
            <a:r>
              <a:rPr lang="fr-FR" sz="2800" dirty="0"/>
              <a:t>Prévisions économiques (croissance du PIB)</a:t>
            </a:r>
          </a:p>
          <a:p>
            <a:pPr marL="457200" indent="-457200">
              <a:lnSpc>
                <a:spcPct val="150000"/>
              </a:lnSpc>
              <a:buFont typeface="Arial" panose="020B0604020202020204" pitchFamily="34" charset="0"/>
              <a:buChar char="•"/>
            </a:pPr>
            <a:r>
              <a:rPr lang="fr-FR" sz="2800" dirty="0"/>
              <a:t>Sciences physiques et environnementales (étude de la pollution)</a:t>
            </a:r>
          </a:p>
          <a:p>
            <a:pPr marL="457200" indent="-457200">
              <a:lnSpc>
                <a:spcPct val="150000"/>
              </a:lnSpc>
              <a:buFont typeface="Arial" panose="020B0604020202020204" pitchFamily="34" charset="0"/>
              <a:buChar char="•"/>
            </a:pPr>
            <a:r>
              <a:rPr lang="fr-FR" sz="2800" dirty="0"/>
              <a:t>Ingénierie et sciences des matériaux </a:t>
            </a:r>
          </a:p>
        </p:txBody>
      </p:sp>
      <p:sp>
        <p:nvSpPr>
          <p:cNvPr id="3" name="Espace réservé du numéro de diapositive 2">
            <a:extLst>
              <a:ext uri="{FF2B5EF4-FFF2-40B4-BE49-F238E27FC236}">
                <a16:creationId xmlns:a16="http://schemas.microsoft.com/office/drawing/2014/main" id="{E60D887E-6F7A-484D-A4AA-41CC920652C0}"/>
              </a:ext>
            </a:extLst>
          </p:cNvPr>
          <p:cNvSpPr>
            <a:spLocks noGrp="1"/>
          </p:cNvSpPr>
          <p:nvPr>
            <p:ph type="sldNum" sz="quarter" idx="12"/>
          </p:nvPr>
        </p:nvSpPr>
        <p:spPr/>
        <p:txBody>
          <a:bodyPr/>
          <a:lstStyle/>
          <a:p>
            <a:pPr rtl="0"/>
            <a:fld id="{D57F1E4F-1CFF-5643-939E-02111984F565}" type="slidenum">
              <a:rPr lang="fr-FR" noProof="0" smtClean="0"/>
              <a:t>15</a:t>
            </a:fld>
            <a:endParaRPr lang="fr-FR" noProof="0"/>
          </a:p>
        </p:txBody>
      </p:sp>
    </p:spTree>
    <p:extLst>
      <p:ext uri="{BB962C8B-B14F-4D97-AF65-F5344CB8AC3E}">
        <p14:creationId xmlns:p14="http://schemas.microsoft.com/office/powerpoint/2010/main" val="302279852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843934"/>
          </a:xfrm>
        </p:spPr>
        <p:txBody>
          <a:bodyPr rtlCol="0">
            <a:normAutofit/>
          </a:bodyPr>
          <a:lstStyle/>
          <a:p>
            <a:pPr rtl="0"/>
            <a:r>
              <a:rPr lang="fr-FR" dirty="0"/>
              <a:t>Plan</a:t>
            </a:r>
          </a:p>
        </p:txBody>
      </p:sp>
      <p:pic>
        <p:nvPicPr>
          <p:cNvPr id="18" name="Image 17" descr="image abstrait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Espace réservé du contenu 3" descr="Graphique SmartArt">
            <a:extLst>
              <a:ext uri="{FF2B5EF4-FFF2-40B4-BE49-F238E27FC236}">
                <a16:creationId xmlns:a16="http://schemas.microsoft.com/office/drawing/2014/main" id="{C881A426-2B90-41D4-8B71-F9600C3FCE87}"/>
              </a:ext>
            </a:extLst>
          </p:cNvPr>
          <p:cNvGraphicFramePr>
            <a:graphicFrameLocks noGrp="1"/>
          </p:cNvGraphicFramePr>
          <p:nvPr>
            <p:ph idx="1"/>
          </p:nvPr>
        </p:nvGraphicFramePr>
        <p:xfrm>
          <a:off x="650667" y="1318068"/>
          <a:ext cx="4802031" cy="4910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Flèche : gauche 2">
            <a:extLst>
              <a:ext uri="{FF2B5EF4-FFF2-40B4-BE49-F238E27FC236}">
                <a16:creationId xmlns:a16="http://schemas.microsoft.com/office/drawing/2014/main" id="{3FD64817-8F6B-44DE-AC59-B16119C261C7}"/>
              </a:ext>
            </a:extLst>
          </p:cNvPr>
          <p:cNvSpPr/>
          <p:nvPr/>
        </p:nvSpPr>
        <p:spPr>
          <a:xfrm>
            <a:off x="5623560" y="1645920"/>
            <a:ext cx="1783080" cy="571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8B608D4-6DAB-4D9C-ADAE-5EB07CF2FA12}"/>
              </a:ext>
            </a:extLst>
          </p:cNvPr>
          <p:cNvSpPr>
            <a:spLocks noGrp="1"/>
          </p:cNvSpPr>
          <p:nvPr>
            <p:ph type="sldNum" sz="quarter" idx="12"/>
          </p:nvPr>
        </p:nvSpPr>
        <p:spPr/>
        <p:txBody>
          <a:bodyPr/>
          <a:lstStyle/>
          <a:p>
            <a:pPr rtl="0"/>
            <a:fld id="{D57F1E4F-1CFF-5643-939E-02111984F565}" type="slidenum">
              <a:rPr lang="fr-FR" noProof="0" smtClean="0"/>
              <a:t>16</a:t>
            </a:fld>
            <a:endParaRPr lang="fr-FR" noProof="0"/>
          </a:p>
        </p:txBody>
      </p:sp>
    </p:spTree>
    <p:extLst>
      <p:ext uri="{BB962C8B-B14F-4D97-AF65-F5344CB8AC3E}">
        <p14:creationId xmlns:p14="http://schemas.microsoft.com/office/powerpoint/2010/main" val="7850376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25 E" pathEditMode="relative" ptsTypes="">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Métriques d’évaluation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0" y="1746173"/>
            <a:ext cx="3766574" cy="4534703"/>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Pour évaluer la performance d’un modèle, il faut mesurer les erreurs entre ses prédictions et les valeurs du </a:t>
            </a:r>
            <a:r>
              <a:rPr lang="fr-FR" sz="2800" dirty="0" err="1">
                <a:solidFill>
                  <a:schemeClr val="tx2"/>
                </a:solidFill>
                <a:ea typeface="+mj-ea"/>
                <a:cs typeface="+mj-cs"/>
              </a:rPr>
              <a:t>dataset</a:t>
            </a:r>
            <a:r>
              <a:rPr lang="fr-FR" sz="2800" dirty="0">
                <a:solidFill>
                  <a:schemeClr val="tx2"/>
                </a:solidFill>
                <a:ea typeface="+mj-ea"/>
                <a:cs typeface="+mj-cs"/>
              </a:rPr>
              <a:t>. </a:t>
            </a:r>
          </a:p>
        </p:txBody>
      </p:sp>
      <p:pic>
        <p:nvPicPr>
          <p:cNvPr id="6" name="Image 5">
            <a:extLst>
              <a:ext uri="{FF2B5EF4-FFF2-40B4-BE49-F238E27FC236}">
                <a16:creationId xmlns:a16="http://schemas.microsoft.com/office/drawing/2014/main" id="{69B2C744-A5C5-437E-A5D4-FC288F556395}"/>
              </a:ext>
            </a:extLst>
          </p:cNvPr>
          <p:cNvPicPr>
            <a:picLocks noChangeAspect="1"/>
          </p:cNvPicPr>
          <p:nvPr/>
        </p:nvPicPr>
        <p:blipFill>
          <a:blip r:embed="rId3"/>
          <a:stretch>
            <a:fillRect/>
          </a:stretch>
        </p:blipFill>
        <p:spPr>
          <a:xfrm>
            <a:off x="3766573" y="1746173"/>
            <a:ext cx="8087854" cy="4582164"/>
          </a:xfrm>
          <a:prstGeom prst="rect">
            <a:avLst/>
          </a:prstGeom>
        </p:spPr>
      </p:pic>
      <p:sp>
        <p:nvSpPr>
          <p:cNvPr id="3" name="Espace réservé du numéro de diapositive 2">
            <a:extLst>
              <a:ext uri="{FF2B5EF4-FFF2-40B4-BE49-F238E27FC236}">
                <a16:creationId xmlns:a16="http://schemas.microsoft.com/office/drawing/2014/main" id="{92BD5165-91E5-4B66-B638-EFF8523B809A}"/>
              </a:ext>
            </a:extLst>
          </p:cNvPr>
          <p:cNvSpPr>
            <a:spLocks noGrp="1"/>
          </p:cNvSpPr>
          <p:nvPr>
            <p:ph type="sldNum" sz="quarter" idx="12"/>
          </p:nvPr>
        </p:nvSpPr>
        <p:spPr/>
        <p:txBody>
          <a:bodyPr/>
          <a:lstStyle/>
          <a:p>
            <a:pPr rtl="0"/>
            <a:fld id="{D57F1E4F-1CFF-5643-939E-02111984F565}" type="slidenum">
              <a:rPr lang="fr-FR" noProof="0" smtClean="0"/>
              <a:t>17</a:t>
            </a:fld>
            <a:endParaRPr lang="fr-FR" noProof="0"/>
          </a:p>
        </p:txBody>
      </p:sp>
    </p:spTree>
    <p:extLst>
      <p:ext uri="{BB962C8B-B14F-4D97-AF65-F5344CB8AC3E}">
        <p14:creationId xmlns:p14="http://schemas.microsoft.com/office/powerpoint/2010/main" val="47734995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Erreur quadratique moyenne (MSE)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7" y="1746173"/>
            <a:ext cx="9404723" cy="1384995"/>
          </a:xfrm>
          <a:prstGeom prst="rect">
            <a:avLst/>
          </a:prstGeom>
          <a:noFill/>
        </p:spPr>
        <p:txBody>
          <a:bodyPr wrap="square" rtlCol="0">
            <a:spAutoFit/>
          </a:bodyPr>
          <a:lstStyle/>
          <a:p>
            <a:pPr algn="l"/>
            <a:r>
              <a:rPr lang="fr-FR" sz="2800" dirty="0">
                <a:solidFill>
                  <a:schemeClr val="tx2"/>
                </a:solidFill>
                <a:ea typeface="+mj-ea"/>
                <a:cs typeface="+mj-cs"/>
              </a:rPr>
              <a:t>Fondamentalement, l'erreur quadratique moyenne (</a:t>
            </a:r>
            <a:r>
              <a:rPr lang="fr-FR" sz="2800" b="1" dirty="0" err="1">
                <a:solidFill>
                  <a:schemeClr val="tx2"/>
                </a:solidFill>
                <a:ea typeface="+mj-ea"/>
                <a:cs typeface="+mj-cs"/>
              </a:rPr>
              <a:t>Mean</a:t>
            </a:r>
            <a:r>
              <a:rPr lang="fr-FR" sz="2800" b="1" dirty="0">
                <a:solidFill>
                  <a:schemeClr val="tx2"/>
                </a:solidFill>
                <a:ea typeface="+mj-ea"/>
                <a:cs typeface="+mj-cs"/>
              </a:rPr>
              <a:t> </a:t>
            </a:r>
            <a:r>
              <a:rPr lang="fr-FR" sz="2800" b="1" dirty="0" err="1">
                <a:solidFill>
                  <a:schemeClr val="tx2"/>
                </a:solidFill>
                <a:ea typeface="+mj-ea"/>
                <a:cs typeface="+mj-cs"/>
              </a:rPr>
              <a:t>Squared</a:t>
            </a:r>
            <a:r>
              <a:rPr lang="fr-FR" sz="2800" b="1" dirty="0">
                <a:solidFill>
                  <a:schemeClr val="tx2"/>
                </a:solidFill>
                <a:ea typeface="+mj-ea"/>
                <a:cs typeface="+mj-cs"/>
              </a:rPr>
              <a:t> </a:t>
            </a:r>
            <a:r>
              <a:rPr lang="fr-FR" sz="2800" b="1" dirty="0" err="1">
                <a:solidFill>
                  <a:schemeClr val="tx2"/>
                </a:solidFill>
                <a:ea typeface="+mj-ea"/>
                <a:cs typeface="+mj-cs"/>
              </a:rPr>
              <a:t>Error</a:t>
            </a:r>
            <a:r>
              <a:rPr lang="fr-FR" sz="2800" b="1" dirty="0">
                <a:solidFill>
                  <a:schemeClr val="tx2"/>
                </a:solidFill>
                <a:ea typeface="+mj-ea"/>
                <a:cs typeface="+mj-cs"/>
              </a:rPr>
              <a:t>)</a:t>
            </a:r>
            <a:r>
              <a:rPr lang="fr-FR" sz="2800" dirty="0">
                <a:solidFill>
                  <a:schemeClr val="tx2"/>
                </a:solidFill>
                <a:ea typeface="+mj-ea"/>
                <a:cs typeface="+mj-cs"/>
              </a:rPr>
              <a:t> se compose de la formule suivante :</a:t>
            </a:r>
          </a:p>
        </p:txBody>
      </p:sp>
      <p:pic>
        <p:nvPicPr>
          <p:cNvPr id="5" name="Image 4">
            <a:extLst>
              <a:ext uri="{FF2B5EF4-FFF2-40B4-BE49-F238E27FC236}">
                <a16:creationId xmlns:a16="http://schemas.microsoft.com/office/drawing/2014/main" id="{2D0529A8-7AA3-4059-A2AD-470A15E08ED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59794" y="2784596"/>
            <a:ext cx="3343275" cy="1247775"/>
          </a:xfrm>
          <a:prstGeom prst="rect">
            <a:avLst/>
          </a:prstGeom>
          <a:noFill/>
          <a:ln>
            <a:noFill/>
          </a:ln>
        </p:spPr>
      </p:pic>
      <p:sp>
        <p:nvSpPr>
          <p:cNvPr id="13" name="ZoneTexte 12">
            <a:extLst>
              <a:ext uri="{FF2B5EF4-FFF2-40B4-BE49-F238E27FC236}">
                <a16:creationId xmlns:a16="http://schemas.microsoft.com/office/drawing/2014/main" id="{41C7F1C1-E9F4-4FB8-B987-CB08A3F2FB88}"/>
              </a:ext>
            </a:extLst>
          </p:cNvPr>
          <p:cNvSpPr txBox="1"/>
          <p:nvPr/>
        </p:nvSpPr>
        <p:spPr>
          <a:xfrm>
            <a:off x="1712926" y="4157719"/>
            <a:ext cx="9237013" cy="2092881"/>
          </a:xfrm>
          <a:prstGeom prst="rect">
            <a:avLst/>
          </a:prstGeom>
          <a:noFill/>
        </p:spPr>
        <p:txBody>
          <a:bodyPr wrap="square">
            <a:spAutoFit/>
          </a:bodyPr>
          <a:lstStyle/>
          <a:p>
            <a:r>
              <a:rPr lang="fr-FR" sz="2800" dirty="0"/>
              <a:t>Imaginons que vous ayez une valeur réelle de 200 et que vous prédisiez, pour cet exemple, une valeur de 150. La contribution de cet exemple unique à l'erreur globale de l'algorithme sera :</a:t>
            </a:r>
          </a:p>
          <a:p>
            <a:r>
              <a:rPr lang="fr-FR" dirty="0"/>
              <a:t> </a:t>
            </a:r>
          </a:p>
        </p:txBody>
      </p:sp>
      <p:pic>
        <p:nvPicPr>
          <p:cNvPr id="14" name="Image 13">
            <a:extLst>
              <a:ext uri="{FF2B5EF4-FFF2-40B4-BE49-F238E27FC236}">
                <a16:creationId xmlns:a16="http://schemas.microsoft.com/office/drawing/2014/main" id="{0C9702CC-327C-45D4-B375-B272CD61669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88920" y="5966461"/>
            <a:ext cx="6286500" cy="814300"/>
          </a:xfrm>
          <a:prstGeom prst="rect">
            <a:avLst/>
          </a:prstGeom>
          <a:noFill/>
          <a:ln>
            <a:noFill/>
          </a:ln>
        </p:spPr>
      </p:pic>
      <p:sp>
        <p:nvSpPr>
          <p:cNvPr id="3" name="Espace réservé du numéro de diapositive 2">
            <a:extLst>
              <a:ext uri="{FF2B5EF4-FFF2-40B4-BE49-F238E27FC236}">
                <a16:creationId xmlns:a16="http://schemas.microsoft.com/office/drawing/2014/main" id="{7E21B9B5-DD6C-495E-B8FE-7F63FCD8608B}"/>
              </a:ext>
            </a:extLst>
          </p:cNvPr>
          <p:cNvSpPr>
            <a:spLocks noGrp="1"/>
          </p:cNvSpPr>
          <p:nvPr>
            <p:ph type="sldNum" sz="quarter" idx="12"/>
          </p:nvPr>
        </p:nvSpPr>
        <p:spPr/>
        <p:txBody>
          <a:bodyPr/>
          <a:lstStyle/>
          <a:p>
            <a:pPr rtl="0"/>
            <a:fld id="{D57F1E4F-1CFF-5643-939E-02111984F565}" type="slidenum">
              <a:rPr lang="fr-FR" noProof="0" smtClean="0"/>
              <a:t>18</a:t>
            </a:fld>
            <a:endParaRPr lang="fr-FR" noProof="0"/>
          </a:p>
        </p:txBody>
      </p:sp>
    </p:spTree>
    <p:extLst>
      <p:ext uri="{BB962C8B-B14F-4D97-AF65-F5344CB8AC3E}">
        <p14:creationId xmlns:p14="http://schemas.microsoft.com/office/powerpoint/2010/main" val="369549721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Erreur quadratique moyenne (MSE)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E975490E-2313-4379-A71C-58FA76273C89}"/>
              </a:ext>
            </a:extLst>
          </p:cNvPr>
          <p:cNvSpPr txBox="1"/>
          <p:nvPr/>
        </p:nvSpPr>
        <p:spPr>
          <a:xfrm>
            <a:off x="1712927" y="1454223"/>
            <a:ext cx="9404723" cy="646331"/>
          </a:xfrm>
          <a:prstGeom prst="rect">
            <a:avLst/>
          </a:prstGeom>
          <a:noFill/>
        </p:spPr>
        <p:txBody>
          <a:bodyPr wrap="square">
            <a:spAutoFit/>
          </a:bodyPr>
          <a:lstStyle/>
          <a:p>
            <a:r>
              <a:rPr lang="fr-FR" dirty="0"/>
              <a:t>Supposons que nous avons un modèle de régression qui prédit le prix des maisons. Voici les valeurs réelles et prédites pour un échantillon de 5 maisons.</a:t>
            </a:r>
          </a:p>
        </p:txBody>
      </p:sp>
      <p:pic>
        <p:nvPicPr>
          <p:cNvPr id="12" name="Image 11">
            <a:extLst>
              <a:ext uri="{FF2B5EF4-FFF2-40B4-BE49-F238E27FC236}">
                <a16:creationId xmlns:a16="http://schemas.microsoft.com/office/drawing/2014/main" id="{1FD01AC7-8056-449B-B1CC-237A56E5B9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2246320"/>
            <a:ext cx="5002307" cy="3050542"/>
          </a:xfrm>
          <a:prstGeom prst="rect">
            <a:avLst/>
          </a:prstGeom>
          <a:noFill/>
          <a:ln>
            <a:noFill/>
          </a:ln>
        </p:spPr>
      </p:pic>
      <p:sp>
        <p:nvSpPr>
          <p:cNvPr id="16" name="ZoneTexte 15">
            <a:extLst>
              <a:ext uri="{FF2B5EF4-FFF2-40B4-BE49-F238E27FC236}">
                <a16:creationId xmlns:a16="http://schemas.microsoft.com/office/drawing/2014/main" id="{99081455-CC01-4942-9C30-4C92287DEF89}"/>
              </a:ext>
            </a:extLst>
          </p:cNvPr>
          <p:cNvSpPr txBox="1"/>
          <p:nvPr/>
        </p:nvSpPr>
        <p:spPr>
          <a:xfrm>
            <a:off x="5190565" y="2690336"/>
            <a:ext cx="6098240" cy="1477328"/>
          </a:xfrm>
          <a:prstGeom prst="rect">
            <a:avLst/>
          </a:prstGeom>
          <a:noFill/>
        </p:spPr>
        <p:txBody>
          <a:bodyPr wrap="square">
            <a:spAutoFit/>
          </a:bodyPr>
          <a:lstStyle/>
          <a:p>
            <a:r>
              <a:rPr lang="fr-FR" dirty="0"/>
              <a:t>•	y : Valeurs réelles</a:t>
            </a:r>
          </a:p>
          <a:p>
            <a:endParaRPr lang="fr-FR" dirty="0"/>
          </a:p>
          <a:p>
            <a:r>
              <a:rPr lang="fr-FR" dirty="0"/>
              <a:t>•	ŷ : Valeurs prédites</a:t>
            </a:r>
          </a:p>
          <a:p>
            <a:endParaRPr lang="fr-FR" dirty="0"/>
          </a:p>
          <a:p>
            <a:r>
              <a:rPr lang="fr-FR" dirty="0"/>
              <a:t>•	n : Nombre de points de données (ici, n=5)</a:t>
            </a: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26D54CE2-491C-472A-B166-5CBA87D6D3B8}"/>
                  </a:ext>
                </a:extLst>
              </p:cNvPr>
              <p:cNvSpPr txBox="1"/>
              <p:nvPr/>
            </p:nvSpPr>
            <p:spPr>
              <a:xfrm flipH="1">
                <a:off x="551182" y="5403777"/>
                <a:ext cx="11089635" cy="954620"/>
              </a:xfrm>
              <a:prstGeom prst="rect">
                <a:avLst/>
              </a:prstGeom>
              <a:noFill/>
            </p:spPr>
            <p:txBody>
              <a:bodyPr wrap="square" rtlCol="0">
                <a:spAutoFit/>
              </a:bodyPr>
              <a:lstStyle/>
              <a:p>
                <a:endParaRPr lang="fr-FR" dirty="0"/>
              </a:p>
              <a:p>
                <a:r>
                  <a:rPr lang="fr-FR" sz="2400" b="1" dirty="0">
                    <a:latin typeface="Cambria Math" panose="02040503050406030204" pitchFamily="18" charset="0"/>
                    <a:ea typeface="Cambria Math" panose="02040503050406030204" pitchFamily="18" charset="0"/>
                  </a:rPr>
                  <a:t>MSE</a:t>
                </a:r>
                <a:r>
                  <a:rPr lang="fr-FR" sz="2400" dirty="0"/>
                  <a:t> = </a:t>
                </a:r>
                <a14:m>
                  <m:oMath xmlns:m="http://schemas.openxmlformats.org/officeDocument/2006/math">
                    <m:f>
                      <m:fPr>
                        <m:ctrlPr>
                          <a:rPr lang="fr-FR" sz="2400" i="1" smtClean="0">
                            <a:latin typeface="Cambria Math" panose="02040503050406030204" pitchFamily="18" charset="0"/>
                          </a:rPr>
                        </m:ctrlPr>
                      </m:fPr>
                      <m:num>
                        <m:nary>
                          <m:naryPr>
                            <m:chr m:val="∑"/>
                            <m:subHide m:val="on"/>
                            <m:supHide m:val="on"/>
                            <m:ctrlPr>
                              <a:rPr lang="fr-FR" sz="2400" i="1">
                                <a:latin typeface="Cambria Math" panose="02040503050406030204" pitchFamily="18" charset="0"/>
                              </a:rPr>
                            </m:ctrlPr>
                          </m:naryPr>
                          <m:sub/>
                          <m:sup/>
                          <m:e>
                            <m:sSup>
                              <m:sSupPr>
                                <m:ctrlPr>
                                  <a:rPr lang="fr-FR" sz="2400" i="1">
                                    <a:latin typeface="Cambria Math" panose="02040503050406030204" pitchFamily="18" charset="0"/>
                                  </a:rPr>
                                </m:ctrlPr>
                              </m:sSupPr>
                              <m:e>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𝑦</m:t>
                                    </m:r>
                                  </m:e>
                                  <m:sub>
                                    <m:r>
                                      <a:rPr lang="fr-FR" sz="2400" i="1">
                                        <a:latin typeface="Cambria Math" panose="02040503050406030204" pitchFamily="18" charset="0"/>
                                      </a:rPr>
                                      <m:t>𝑖</m:t>
                                    </m:r>
                                  </m:sub>
                                </m:sSub>
                                <m:r>
                                  <a:rPr lang="fr-FR" sz="2400" i="1">
                                    <a:latin typeface="Cambria Math" panose="02040503050406030204" pitchFamily="18" charset="0"/>
                                  </a:rPr>
                                  <m:t> − </m:t>
                                </m:r>
                                <m:acc>
                                  <m:accPr>
                                    <m:chr m:val="̂"/>
                                    <m:ctrlPr>
                                      <a:rPr lang="fr-FR" sz="2400" i="1">
                                        <a:latin typeface="Cambria Math" panose="02040503050406030204" pitchFamily="18" charset="0"/>
                                      </a:rPr>
                                    </m:ctrlPr>
                                  </m:accPr>
                                  <m:e>
                                    <m:sSub>
                                      <m:sSubPr>
                                        <m:ctrlPr>
                                          <a:rPr lang="fr-FR" sz="2400" i="1">
                                            <a:latin typeface="Cambria Math" panose="02040503050406030204" pitchFamily="18" charset="0"/>
                                          </a:rPr>
                                        </m:ctrlPr>
                                      </m:sSubPr>
                                      <m:e>
                                        <m:r>
                                          <a:rPr lang="fr-FR" sz="2400" i="1">
                                            <a:latin typeface="Cambria Math" panose="02040503050406030204" pitchFamily="18" charset="0"/>
                                          </a:rPr>
                                          <m:t>𝑦</m:t>
                                        </m:r>
                                      </m:e>
                                      <m:sub>
                                        <m:r>
                                          <a:rPr lang="fr-FR" sz="2400" i="1">
                                            <a:latin typeface="Cambria Math" panose="02040503050406030204" pitchFamily="18" charset="0"/>
                                          </a:rPr>
                                          <m:t>𝑖</m:t>
                                        </m:r>
                                      </m:sub>
                                    </m:sSub>
                                    <m:r>
                                      <a:rPr lang="fr-FR" sz="2400" i="1">
                                        <a:latin typeface="Cambria Math" panose="02040503050406030204" pitchFamily="18" charset="0"/>
                                      </a:rPr>
                                      <m:t>)</m:t>
                                    </m:r>
                                  </m:e>
                                </m:acc>
                              </m:e>
                              <m:sup>
                                <m:r>
                                  <a:rPr lang="fr-FR" sz="2400" i="1">
                                    <a:latin typeface="Cambria Math" panose="02040503050406030204" pitchFamily="18" charset="0"/>
                                  </a:rPr>
                                  <m:t>2</m:t>
                                </m:r>
                              </m:sup>
                            </m:sSup>
                          </m:e>
                        </m:nary>
                      </m:num>
                      <m:den>
                        <m:r>
                          <a:rPr lang="fr-FR" sz="2400" b="0" i="1" smtClean="0">
                            <a:latin typeface="Cambria Math" panose="02040503050406030204" pitchFamily="18" charset="0"/>
                          </a:rPr>
                          <m:t>𝑛</m:t>
                        </m:r>
                      </m:den>
                    </m:f>
                    <m:r>
                      <a:rPr lang="fr-FR" sz="2400" i="1" smtClean="0">
                        <a:latin typeface="Cambria Math" panose="02040503050406030204" pitchFamily="18" charset="0"/>
                        <a:ea typeface="Cambria Math" panose="02040503050406030204" pitchFamily="18" charset="0"/>
                      </a:rPr>
                      <m:t>=</m:t>
                    </m:r>
                    <m:f>
                      <m:fPr>
                        <m:ctrlPr>
                          <a:rPr lang="fr-FR" sz="2400" i="1" smtClean="0">
                            <a:latin typeface="Cambria Math" panose="02040503050406030204" pitchFamily="18" charset="0"/>
                            <a:ea typeface="Cambria Math" panose="02040503050406030204" pitchFamily="18" charset="0"/>
                          </a:rPr>
                        </m:ctrlPr>
                      </m:fPr>
                      <m:num>
                        <m:sSup>
                          <m:sSupPr>
                            <m:ctrlPr>
                              <a:rPr lang="fr-FR" sz="2400" b="0" i="1" smtClean="0">
                                <a:latin typeface="Cambria Math" panose="02040503050406030204" pitchFamily="18" charset="0"/>
                                <a:ea typeface="Cambria Math" panose="02040503050406030204" pitchFamily="18" charset="0"/>
                              </a:rPr>
                            </m:ctrlPr>
                          </m:sSupPr>
                          <m:e>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200 000 −</m:t>
                            </m:r>
                            <m:r>
                              <a:rPr lang="fr-FR" sz="2400" b="0" i="1" smtClean="0">
                                <a:latin typeface="Cambria Math" panose="02040503050406030204" pitchFamily="18" charset="0"/>
                                <a:ea typeface="Cambria Math" panose="02040503050406030204" pitchFamily="18" charset="0"/>
                              </a:rPr>
                              <m:t> </m:t>
                            </m:r>
                            <m:r>
                              <a:rPr lang="fr-FR" sz="2400" i="1">
                                <a:latin typeface="Cambria Math" panose="02040503050406030204" pitchFamily="18" charset="0"/>
                                <a:ea typeface="Cambria Math" panose="02040503050406030204" pitchFamily="18" charset="0"/>
                              </a:rPr>
                              <m:t>210 000)</m:t>
                            </m:r>
                          </m:e>
                          <m:sup>
                            <m:r>
                              <a:rPr lang="fr-FR" sz="2400" b="0" i="1" smtClean="0">
                                <a:latin typeface="Cambria Math" panose="02040503050406030204" pitchFamily="18" charset="0"/>
                                <a:ea typeface="Cambria Math" panose="02040503050406030204" pitchFamily="18" charset="0"/>
                              </a:rPr>
                              <m:t>2</m:t>
                            </m:r>
                          </m:sup>
                        </m:sSup>
                        <m:r>
                          <a:rPr lang="fr-FR" sz="2400" b="0" i="1" smtClean="0">
                            <a:latin typeface="Cambria Math" panose="02040503050406030204" pitchFamily="18" charset="0"/>
                            <a:ea typeface="Cambria Math" panose="02040503050406030204" pitchFamily="18" charset="0"/>
                          </a:rPr>
                          <m:t> + </m:t>
                        </m:r>
                        <m:sSup>
                          <m:sSupPr>
                            <m:ctrlPr>
                              <a:rPr lang="fr-FR" sz="2400" b="0" i="1" smtClean="0">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5 000</m:t>
                            </m:r>
                          </m:e>
                          <m:sup>
                            <m:r>
                              <a:rPr lang="fr-FR" sz="2400" b="0" i="1" smtClean="0">
                                <a:latin typeface="Cambria Math" panose="02040503050406030204" pitchFamily="18" charset="0"/>
                                <a:ea typeface="Cambria Math" panose="02040503050406030204" pitchFamily="18" charset="0"/>
                              </a:rPr>
                              <m:t>2</m:t>
                            </m:r>
                          </m:sup>
                        </m:sSup>
                        <m:r>
                          <a:rPr lang="fr-FR" sz="2400" b="0" i="1" smtClean="0">
                            <a:latin typeface="Cambria Math" panose="02040503050406030204" pitchFamily="18" charset="0"/>
                            <a:ea typeface="Cambria Math" panose="02040503050406030204" pitchFamily="18" charset="0"/>
                          </a:rPr>
                          <m:t>+ </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10 000</m:t>
                            </m:r>
                          </m:e>
                          <m:sup>
                            <m:r>
                              <a:rPr lang="fr-FR" sz="2400" i="1">
                                <a:latin typeface="Cambria Math" panose="02040503050406030204" pitchFamily="18" charset="0"/>
                                <a:ea typeface="Cambria Math" panose="02040503050406030204" pitchFamily="18" charset="0"/>
                              </a:rPr>
                              <m:t>2</m:t>
                            </m:r>
                          </m:sup>
                        </m:sSup>
                        <m:r>
                          <a:rPr lang="fr-FR" sz="2400" b="0" i="1" smtClean="0">
                            <a:latin typeface="Cambria Math" panose="02040503050406030204" pitchFamily="18" charset="0"/>
                            <a:ea typeface="Cambria Math" panose="02040503050406030204" pitchFamily="18" charset="0"/>
                          </a:rPr>
                          <m:t>+ </m:t>
                        </m:r>
                        <m:sSup>
                          <m:sSupPr>
                            <m:ctrlPr>
                              <a:rPr lang="fr-FR" sz="2400" b="0" i="1" smtClean="0">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10 000</m:t>
                            </m:r>
                          </m:e>
                          <m:sup>
                            <m:r>
                              <a:rPr lang="fr-FR" sz="2400" b="0" i="1" smtClean="0">
                                <a:latin typeface="Cambria Math" panose="02040503050406030204" pitchFamily="18" charset="0"/>
                                <a:ea typeface="Cambria Math" panose="02040503050406030204" pitchFamily="18" charset="0"/>
                              </a:rPr>
                              <m:t>2</m:t>
                            </m:r>
                          </m:sup>
                        </m:sSup>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 </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5 000</m:t>
                            </m:r>
                          </m:e>
                          <m:sup>
                            <m:r>
                              <a:rPr lang="fr-FR" sz="2400" i="1">
                                <a:latin typeface="Cambria Math" panose="02040503050406030204" pitchFamily="18" charset="0"/>
                                <a:ea typeface="Cambria Math" panose="02040503050406030204" pitchFamily="18" charset="0"/>
                              </a:rPr>
                              <m:t>2</m:t>
                            </m:r>
                          </m:sup>
                        </m:sSup>
                      </m:num>
                      <m:den>
                        <m:r>
                          <a:rPr lang="fr-FR" sz="2400" b="0" i="1" smtClean="0">
                            <a:latin typeface="Cambria Math" panose="02040503050406030204" pitchFamily="18" charset="0"/>
                            <a:ea typeface="Cambria Math" panose="02040503050406030204" pitchFamily="18" charset="0"/>
                          </a:rPr>
                          <m:t>5</m:t>
                        </m:r>
                      </m:den>
                    </m:f>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70 000 000</m:t>
                    </m:r>
                  </m:oMath>
                </a14:m>
                <a:endParaRPr lang="fr-FR" sz="2400" dirty="0"/>
              </a:p>
            </p:txBody>
          </p:sp>
        </mc:Choice>
        <mc:Fallback xmlns="">
          <p:sp>
            <p:nvSpPr>
              <p:cNvPr id="5" name="ZoneTexte 4">
                <a:extLst>
                  <a:ext uri="{FF2B5EF4-FFF2-40B4-BE49-F238E27FC236}">
                    <a16:creationId xmlns:a16="http://schemas.microsoft.com/office/drawing/2014/main" id="{26D54CE2-491C-472A-B166-5CBA87D6D3B8}"/>
                  </a:ext>
                </a:extLst>
              </p:cNvPr>
              <p:cNvSpPr txBox="1">
                <a:spLocks noRot="1" noChangeAspect="1" noMove="1" noResize="1" noEditPoints="1" noAdjustHandles="1" noChangeArrowheads="1" noChangeShapeType="1" noTextEdit="1"/>
              </p:cNvSpPr>
              <p:nvPr/>
            </p:nvSpPr>
            <p:spPr>
              <a:xfrm flipH="1">
                <a:off x="551182" y="5403777"/>
                <a:ext cx="11089635" cy="954620"/>
              </a:xfrm>
              <a:prstGeom prst="rect">
                <a:avLst/>
              </a:prstGeom>
              <a:blipFill>
                <a:blip r:embed="rId4"/>
                <a:stretch>
                  <a:fillRect l="-824" b="-4459"/>
                </a:stretch>
              </a:blipFill>
            </p:spPr>
            <p:txBody>
              <a:bodyPr/>
              <a:lstStyle/>
              <a:p>
                <a:r>
                  <a:rPr lang="fr-FR">
                    <a:noFill/>
                  </a:rPr>
                  <a:t> </a:t>
                </a:r>
              </a:p>
            </p:txBody>
          </p:sp>
        </mc:Fallback>
      </mc:AlternateContent>
      <p:sp>
        <p:nvSpPr>
          <p:cNvPr id="3" name="Espace réservé du numéro de diapositive 2">
            <a:extLst>
              <a:ext uri="{FF2B5EF4-FFF2-40B4-BE49-F238E27FC236}">
                <a16:creationId xmlns:a16="http://schemas.microsoft.com/office/drawing/2014/main" id="{50756AF3-6855-4187-B317-54523D31F572}"/>
              </a:ext>
            </a:extLst>
          </p:cNvPr>
          <p:cNvSpPr>
            <a:spLocks noGrp="1"/>
          </p:cNvSpPr>
          <p:nvPr>
            <p:ph type="sldNum" sz="quarter" idx="12"/>
          </p:nvPr>
        </p:nvSpPr>
        <p:spPr/>
        <p:txBody>
          <a:bodyPr/>
          <a:lstStyle/>
          <a:p>
            <a:pPr rtl="0"/>
            <a:fld id="{D57F1E4F-1CFF-5643-939E-02111984F565}" type="slidenum">
              <a:rPr lang="fr-FR" noProof="0" smtClean="0"/>
              <a:t>19</a:t>
            </a:fld>
            <a:endParaRPr lang="fr-FR" noProof="0"/>
          </a:p>
        </p:txBody>
      </p:sp>
    </p:spTree>
    <p:extLst>
      <p:ext uri="{BB962C8B-B14F-4D97-AF65-F5344CB8AC3E}">
        <p14:creationId xmlns:p14="http://schemas.microsoft.com/office/powerpoint/2010/main" val="315401812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843934"/>
          </a:xfrm>
        </p:spPr>
        <p:txBody>
          <a:bodyPr rtlCol="0">
            <a:normAutofit/>
          </a:bodyPr>
          <a:lstStyle/>
          <a:p>
            <a:pPr rtl="0"/>
            <a:r>
              <a:rPr lang="fr-FR" dirty="0"/>
              <a:t>Plan</a:t>
            </a:r>
          </a:p>
        </p:txBody>
      </p:sp>
      <p:pic>
        <p:nvPicPr>
          <p:cNvPr id="18" name="Image 17" descr="image abstrait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Espace réservé du contenu 3" descr="Graphique SmartArt">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4075012334"/>
              </p:ext>
            </p:extLst>
          </p:nvPr>
        </p:nvGraphicFramePr>
        <p:xfrm>
          <a:off x="650667" y="1318068"/>
          <a:ext cx="4802031" cy="4910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Espace réservé du numéro de diapositive 2">
            <a:extLst>
              <a:ext uri="{FF2B5EF4-FFF2-40B4-BE49-F238E27FC236}">
                <a16:creationId xmlns:a16="http://schemas.microsoft.com/office/drawing/2014/main" id="{67C39D5F-B248-4528-A261-4C8FEA546B4A}"/>
              </a:ext>
            </a:extLst>
          </p:cNvPr>
          <p:cNvSpPr>
            <a:spLocks noGrp="1"/>
          </p:cNvSpPr>
          <p:nvPr>
            <p:ph type="sldNum" sz="quarter" idx="12"/>
          </p:nvPr>
        </p:nvSpPr>
        <p:spPr/>
        <p:txBody>
          <a:bodyPr/>
          <a:lstStyle/>
          <a:p>
            <a:pPr rtl="0"/>
            <a:fld id="{D57F1E4F-1CFF-5643-939E-02111984F565}" type="slidenum">
              <a:rPr lang="fr-FR" noProof="0" smtClean="0"/>
              <a:t>2</a:t>
            </a:fld>
            <a:endParaRPr lang="fr-FR" noProof="0"/>
          </a:p>
        </p:txBody>
      </p:sp>
    </p:spTree>
    <p:extLst>
      <p:ext uri="{BB962C8B-B14F-4D97-AF65-F5344CB8AC3E}">
        <p14:creationId xmlns:p14="http://schemas.microsoft.com/office/powerpoint/2010/main" val="233388161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Erreur quadratique moyenne (MSE)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7" y="1746173"/>
            <a:ext cx="9404723" cy="3888372"/>
          </a:xfrm>
          <a:prstGeom prst="rect">
            <a:avLst/>
          </a:prstGeom>
          <a:noFill/>
        </p:spPr>
        <p:txBody>
          <a:bodyPr wrap="square" rtlCol="0">
            <a:spAutoFit/>
          </a:bodyPr>
          <a:lstStyle/>
          <a:p>
            <a:pPr algn="l">
              <a:lnSpc>
                <a:spcPct val="150000"/>
              </a:lnSpc>
            </a:pPr>
            <a:r>
              <a:rPr lang="fr-FR" sz="2800" b="1" dirty="0">
                <a:solidFill>
                  <a:schemeClr val="tx2"/>
                </a:solidFill>
                <a:ea typeface="+mj-ea"/>
                <a:cs typeface="+mj-cs"/>
              </a:rPr>
              <a:t>Quelques détails sur MSE :</a:t>
            </a:r>
          </a:p>
          <a:p>
            <a:pPr algn="l">
              <a:lnSpc>
                <a:spcPct val="150000"/>
              </a:lnSpc>
            </a:pPr>
            <a:r>
              <a:rPr lang="fr-FR" sz="2800" dirty="0">
                <a:solidFill>
                  <a:schemeClr val="tx2"/>
                </a:solidFill>
                <a:ea typeface="+mj-ea"/>
                <a:cs typeface="+mj-cs"/>
              </a:rPr>
              <a:t>•	En raison de l'application du carré dans la formule, le MSE pénalise les grosses erreurs.</a:t>
            </a:r>
          </a:p>
          <a:p>
            <a:pPr algn="l">
              <a:lnSpc>
                <a:spcPct val="150000"/>
              </a:lnSpc>
            </a:pPr>
            <a:r>
              <a:rPr lang="fr-FR" sz="2800" dirty="0">
                <a:solidFill>
                  <a:schemeClr val="tx2"/>
                </a:solidFill>
                <a:ea typeface="+mj-ea"/>
                <a:cs typeface="+mj-cs"/>
              </a:rPr>
              <a:t>•	En revanche, il n'est pas interprétable à l'échelle de la cible, en particulier si vous souhaitez communiquer votre erreur.</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6" y="4157719"/>
            <a:ext cx="9237013" cy="369332"/>
          </a:xfrm>
          <a:prstGeom prst="rect">
            <a:avLst/>
          </a:prstGeom>
          <a:noFill/>
        </p:spPr>
        <p:txBody>
          <a:bodyPr wrap="square">
            <a:spAutoFit/>
          </a:bodyPr>
          <a:lstStyle/>
          <a:p>
            <a:r>
              <a:rPr lang="fr-FR" dirty="0"/>
              <a:t> </a:t>
            </a:r>
          </a:p>
        </p:txBody>
      </p:sp>
      <p:sp>
        <p:nvSpPr>
          <p:cNvPr id="3" name="Espace réservé du numéro de diapositive 2">
            <a:extLst>
              <a:ext uri="{FF2B5EF4-FFF2-40B4-BE49-F238E27FC236}">
                <a16:creationId xmlns:a16="http://schemas.microsoft.com/office/drawing/2014/main" id="{92BB4697-7ED5-47C9-B615-6971F3A5EA6D}"/>
              </a:ext>
            </a:extLst>
          </p:cNvPr>
          <p:cNvSpPr>
            <a:spLocks noGrp="1"/>
          </p:cNvSpPr>
          <p:nvPr>
            <p:ph type="sldNum" sz="quarter" idx="12"/>
          </p:nvPr>
        </p:nvSpPr>
        <p:spPr/>
        <p:txBody>
          <a:bodyPr/>
          <a:lstStyle/>
          <a:p>
            <a:pPr rtl="0"/>
            <a:fld id="{D57F1E4F-1CFF-5643-939E-02111984F565}" type="slidenum">
              <a:rPr lang="fr-FR" noProof="0" smtClean="0"/>
              <a:t>20</a:t>
            </a:fld>
            <a:endParaRPr lang="fr-FR" noProof="0"/>
          </a:p>
        </p:txBody>
      </p:sp>
    </p:spTree>
    <p:extLst>
      <p:ext uri="{BB962C8B-B14F-4D97-AF65-F5344CB8AC3E}">
        <p14:creationId xmlns:p14="http://schemas.microsoft.com/office/powerpoint/2010/main" val="26208130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Erreur quadratique moyenne racine (RMSE)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7" y="1746173"/>
            <a:ext cx="9404723" cy="3241785"/>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Un concept similaire à MSE est le RMSE (Root </a:t>
            </a:r>
            <a:r>
              <a:rPr lang="fr-FR" sz="2800" dirty="0" err="1">
                <a:solidFill>
                  <a:schemeClr val="tx2"/>
                </a:solidFill>
                <a:ea typeface="+mj-ea"/>
                <a:cs typeface="+mj-cs"/>
              </a:rPr>
              <a:t>Mean</a:t>
            </a:r>
            <a:r>
              <a:rPr lang="fr-FR" sz="2800" dirty="0">
                <a:solidFill>
                  <a:schemeClr val="tx2"/>
                </a:solidFill>
                <a:ea typeface="+mj-ea"/>
                <a:cs typeface="+mj-cs"/>
              </a:rPr>
              <a:t> </a:t>
            </a:r>
            <a:r>
              <a:rPr lang="fr-FR" sz="2800" dirty="0" err="1">
                <a:solidFill>
                  <a:schemeClr val="tx2"/>
                </a:solidFill>
                <a:ea typeface="+mj-ea"/>
                <a:cs typeface="+mj-cs"/>
              </a:rPr>
              <a:t>Squared</a:t>
            </a:r>
            <a:r>
              <a:rPr lang="fr-FR" sz="2800" dirty="0">
                <a:solidFill>
                  <a:schemeClr val="tx2"/>
                </a:solidFill>
                <a:ea typeface="+mj-ea"/>
                <a:cs typeface="+mj-cs"/>
              </a:rPr>
              <a:t> </a:t>
            </a:r>
            <a:r>
              <a:rPr lang="fr-FR" sz="2800" dirty="0" err="1">
                <a:solidFill>
                  <a:schemeClr val="tx2"/>
                </a:solidFill>
                <a:ea typeface="+mj-ea"/>
                <a:cs typeface="+mj-cs"/>
              </a:rPr>
              <a:t>Error</a:t>
            </a:r>
            <a:r>
              <a:rPr lang="fr-FR" sz="2800" dirty="0">
                <a:solidFill>
                  <a:schemeClr val="tx2"/>
                </a:solidFill>
                <a:ea typeface="+mj-ea"/>
                <a:cs typeface="+mj-cs"/>
              </a:rPr>
              <a:t>) - la seule différence est que vous appliquez une racine carrée sur le MSE. Cela vous permet d'avoir une erreur plus conforme à l'ampleur de la cible.</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6" y="4157719"/>
            <a:ext cx="9237013" cy="369332"/>
          </a:xfrm>
          <a:prstGeom prst="rect">
            <a:avLst/>
          </a:prstGeom>
          <a:noFill/>
        </p:spPr>
        <p:txBody>
          <a:bodyPr wrap="square">
            <a:spAutoFit/>
          </a:bodyPr>
          <a:lstStyle/>
          <a:p>
            <a:r>
              <a:rPr lang="fr-FR" dirty="0"/>
              <a:t> </a:t>
            </a:r>
          </a:p>
        </p:txBody>
      </p:sp>
      <p:pic>
        <p:nvPicPr>
          <p:cNvPr id="6" name="Image 5">
            <a:extLst>
              <a:ext uri="{FF2B5EF4-FFF2-40B4-BE49-F238E27FC236}">
                <a16:creationId xmlns:a16="http://schemas.microsoft.com/office/drawing/2014/main" id="{DAF5BEFE-623F-4566-989C-F65125F259E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86352" y="4971007"/>
            <a:ext cx="5090160" cy="1585784"/>
          </a:xfrm>
          <a:prstGeom prst="rect">
            <a:avLst/>
          </a:prstGeom>
          <a:noFill/>
          <a:ln>
            <a:noFill/>
          </a:ln>
        </p:spPr>
      </p:pic>
      <p:sp>
        <p:nvSpPr>
          <p:cNvPr id="3" name="Espace réservé du numéro de diapositive 2">
            <a:extLst>
              <a:ext uri="{FF2B5EF4-FFF2-40B4-BE49-F238E27FC236}">
                <a16:creationId xmlns:a16="http://schemas.microsoft.com/office/drawing/2014/main" id="{C735D26E-7CB5-4A9E-B6D1-AF9712F7D838}"/>
              </a:ext>
            </a:extLst>
          </p:cNvPr>
          <p:cNvSpPr>
            <a:spLocks noGrp="1"/>
          </p:cNvSpPr>
          <p:nvPr>
            <p:ph type="sldNum" sz="quarter" idx="12"/>
          </p:nvPr>
        </p:nvSpPr>
        <p:spPr/>
        <p:txBody>
          <a:bodyPr/>
          <a:lstStyle/>
          <a:p>
            <a:pPr rtl="0"/>
            <a:fld id="{D57F1E4F-1CFF-5643-939E-02111984F565}" type="slidenum">
              <a:rPr lang="fr-FR" noProof="0" smtClean="0"/>
              <a:t>21</a:t>
            </a:fld>
            <a:endParaRPr lang="fr-FR" noProof="0"/>
          </a:p>
        </p:txBody>
      </p:sp>
    </p:spTree>
    <p:extLst>
      <p:ext uri="{BB962C8B-B14F-4D97-AF65-F5344CB8AC3E}">
        <p14:creationId xmlns:p14="http://schemas.microsoft.com/office/powerpoint/2010/main" val="12851863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Erreur quadratique moyenne racine (RMSE)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F016A24D-C75B-4E8C-9924-2A4DC54E2811}"/>
                  </a:ext>
                </a:extLst>
              </p:cNvPr>
              <p:cNvSpPr txBox="1"/>
              <p:nvPr/>
            </p:nvSpPr>
            <p:spPr>
              <a:xfrm>
                <a:off x="1629070" y="3457455"/>
                <a:ext cx="9404723" cy="702436"/>
              </a:xfrm>
              <a:prstGeom prst="rect">
                <a:avLst/>
              </a:prstGeom>
              <a:noFill/>
            </p:spPr>
            <p:txBody>
              <a:bodyPr wrap="square" rtlCol="0">
                <a:spAutoFit/>
              </a:bodyPr>
              <a:lstStyle/>
              <a:p>
                <a:pPr algn="l">
                  <a:lnSpc>
                    <a:spcPct val="150000"/>
                  </a:lnSpc>
                </a:pPr>
                <a:r>
                  <a:rPr lang="fr-FR" sz="2800" b="1" i="1" dirty="0">
                    <a:solidFill>
                      <a:schemeClr val="tx2"/>
                    </a:solidFill>
                    <a:latin typeface="Cambria Math" panose="02040503050406030204" pitchFamily="18" charset="0"/>
                    <a:ea typeface="Cambria Math" panose="02040503050406030204" pitchFamily="18" charset="0"/>
                    <a:cs typeface="+mj-cs"/>
                  </a:rPr>
                  <a:t>RMSE</a:t>
                </a:r>
                <a:r>
                  <a:rPr lang="fr-FR" sz="2800" b="1" dirty="0">
                    <a:solidFill>
                      <a:schemeClr val="tx2"/>
                    </a:solidFill>
                    <a:ea typeface="+mj-ea"/>
                    <a:cs typeface="+mj-cs"/>
                  </a:rPr>
                  <a:t> </a:t>
                </a:r>
                <a14:m>
                  <m:oMath xmlns:m="http://schemas.openxmlformats.org/officeDocument/2006/math">
                    <m:r>
                      <a:rPr lang="fr-FR" sz="2800" b="1" i="1" smtClean="0">
                        <a:solidFill>
                          <a:schemeClr val="tx2"/>
                        </a:solidFill>
                        <a:latin typeface="Cambria Math" panose="02040503050406030204" pitchFamily="18" charset="0"/>
                        <a:ea typeface="Cambria Math" panose="02040503050406030204" pitchFamily="18" charset="0"/>
                        <a:cs typeface="+mj-cs"/>
                      </a:rPr>
                      <m:t>= </m:t>
                    </m:r>
                    <m:rad>
                      <m:radPr>
                        <m:degHide m:val="on"/>
                        <m:ctrlPr>
                          <a:rPr lang="fr-FR" sz="2800" b="1" i="1" smtClean="0">
                            <a:solidFill>
                              <a:schemeClr val="tx2"/>
                            </a:solidFill>
                            <a:latin typeface="Cambria Math" panose="02040503050406030204" pitchFamily="18" charset="0"/>
                            <a:ea typeface="Cambria Math" panose="02040503050406030204" pitchFamily="18" charset="0"/>
                            <a:cs typeface="+mj-cs"/>
                          </a:rPr>
                        </m:ctrlPr>
                      </m:radPr>
                      <m:deg/>
                      <m:e>
                        <m:r>
                          <a:rPr lang="fr-FR" sz="2800" b="1" i="1" smtClean="0">
                            <a:solidFill>
                              <a:schemeClr val="tx2"/>
                            </a:solidFill>
                            <a:latin typeface="Cambria Math" panose="02040503050406030204" pitchFamily="18" charset="0"/>
                            <a:ea typeface="Cambria Math" panose="02040503050406030204" pitchFamily="18" charset="0"/>
                            <a:cs typeface="+mj-cs"/>
                          </a:rPr>
                          <m:t>𝑴𝑺𝑬</m:t>
                        </m:r>
                      </m:e>
                    </m:rad>
                    <m:r>
                      <a:rPr lang="fr-FR" sz="2800" b="1" i="1" smtClean="0">
                        <a:solidFill>
                          <a:schemeClr val="tx2"/>
                        </a:solidFill>
                        <a:latin typeface="Cambria Math" panose="02040503050406030204" pitchFamily="18" charset="0"/>
                        <a:ea typeface="Cambria Math" panose="02040503050406030204" pitchFamily="18" charset="0"/>
                        <a:cs typeface="+mj-cs"/>
                      </a:rPr>
                      <m:t>= </m:t>
                    </m:r>
                    <m:rad>
                      <m:radPr>
                        <m:degHide m:val="on"/>
                        <m:ctrlPr>
                          <a:rPr lang="fr-FR" sz="2800" b="1" i="1" smtClean="0">
                            <a:solidFill>
                              <a:schemeClr val="tx2"/>
                            </a:solidFill>
                            <a:latin typeface="Cambria Math" panose="02040503050406030204" pitchFamily="18" charset="0"/>
                            <a:ea typeface="Cambria Math" panose="02040503050406030204" pitchFamily="18" charset="0"/>
                            <a:cs typeface="+mj-cs"/>
                          </a:rPr>
                        </m:ctrlPr>
                      </m:radPr>
                      <m:deg/>
                      <m:e>
                        <m:r>
                          <a:rPr lang="fr-FR" sz="2800" b="1" i="1" smtClean="0">
                            <a:solidFill>
                              <a:schemeClr val="tx2"/>
                            </a:solidFill>
                            <a:latin typeface="Cambria Math" panose="02040503050406030204" pitchFamily="18" charset="0"/>
                            <a:ea typeface="Cambria Math" panose="02040503050406030204" pitchFamily="18" charset="0"/>
                            <a:cs typeface="+mj-cs"/>
                          </a:rPr>
                          <m:t>𝟕𝟎</m:t>
                        </m:r>
                        <m:r>
                          <a:rPr lang="fr-FR" sz="2800" b="1" i="1" smtClean="0">
                            <a:solidFill>
                              <a:schemeClr val="tx2"/>
                            </a:solidFill>
                            <a:latin typeface="Cambria Math" panose="02040503050406030204" pitchFamily="18" charset="0"/>
                            <a:ea typeface="Cambria Math" panose="02040503050406030204" pitchFamily="18" charset="0"/>
                            <a:cs typeface="+mj-cs"/>
                          </a:rPr>
                          <m:t>.</m:t>
                        </m:r>
                        <m:r>
                          <a:rPr lang="fr-FR" sz="2800" b="1" i="1" smtClean="0">
                            <a:solidFill>
                              <a:schemeClr val="tx2"/>
                            </a:solidFill>
                            <a:latin typeface="Cambria Math" panose="02040503050406030204" pitchFamily="18" charset="0"/>
                            <a:ea typeface="Cambria Math" panose="02040503050406030204" pitchFamily="18" charset="0"/>
                            <a:cs typeface="+mj-cs"/>
                          </a:rPr>
                          <m:t>𝟎𝟎𝟎</m:t>
                        </m:r>
                        <m:r>
                          <a:rPr lang="fr-FR" sz="2800" b="1" i="1" smtClean="0">
                            <a:solidFill>
                              <a:schemeClr val="tx2"/>
                            </a:solidFill>
                            <a:latin typeface="Cambria Math" panose="02040503050406030204" pitchFamily="18" charset="0"/>
                            <a:ea typeface="Cambria Math" panose="02040503050406030204" pitchFamily="18" charset="0"/>
                            <a:cs typeface="+mj-cs"/>
                          </a:rPr>
                          <m:t>.</m:t>
                        </m:r>
                        <m:r>
                          <a:rPr lang="fr-FR" sz="2800" b="1" i="1" smtClean="0">
                            <a:solidFill>
                              <a:schemeClr val="tx2"/>
                            </a:solidFill>
                            <a:latin typeface="Cambria Math" panose="02040503050406030204" pitchFamily="18" charset="0"/>
                            <a:ea typeface="Cambria Math" panose="02040503050406030204" pitchFamily="18" charset="0"/>
                            <a:cs typeface="+mj-cs"/>
                          </a:rPr>
                          <m:t>𝟎𝟎𝟎</m:t>
                        </m:r>
                      </m:e>
                    </m:rad>
                    <m:r>
                      <a:rPr lang="fr-FR" sz="2800" b="1" i="1" smtClean="0">
                        <a:solidFill>
                          <a:schemeClr val="tx2"/>
                        </a:solidFill>
                        <a:latin typeface="Cambria Math" panose="02040503050406030204" pitchFamily="18" charset="0"/>
                        <a:ea typeface="Cambria Math" panose="02040503050406030204" pitchFamily="18" charset="0"/>
                        <a:cs typeface="+mj-cs"/>
                      </a:rPr>
                      <m:t> =</m:t>
                    </m:r>
                    <m:r>
                      <a:rPr lang="fr-FR" sz="2800" b="1" i="1" smtClean="0">
                        <a:solidFill>
                          <a:schemeClr val="tx2"/>
                        </a:solidFill>
                        <a:latin typeface="Cambria Math" panose="02040503050406030204" pitchFamily="18" charset="0"/>
                        <a:ea typeface="Cambria Math" panose="02040503050406030204" pitchFamily="18" charset="0"/>
                        <a:cs typeface="+mj-cs"/>
                      </a:rPr>
                      <m:t>𝟖</m:t>
                    </m:r>
                    <m:r>
                      <a:rPr lang="fr-FR" sz="2800" b="1" i="1" smtClean="0">
                        <a:solidFill>
                          <a:schemeClr val="tx2"/>
                        </a:solidFill>
                        <a:latin typeface="Cambria Math" panose="02040503050406030204" pitchFamily="18" charset="0"/>
                        <a:ea typeface="Cambria Math" panose="02040503050406030204" pitchFamily="18" charset="0"/>
                        <a:cs typeface="+mj-cs"/>
                      </a:rPr>
                      <m:t>.</m:t>
                    </m:r>
                    <m:r>
                      <a:rPr lang="fr-FR" sz="2800" b="1" i="1" smtClean="0">
                        <a:solidFill>
                          <a:schemeClr val="tx2"/>
                        </a:solidFill>
                        <a:latin typeface="Cambria Math" panose="02040503050406030204" pitchFamily="18" charset="0"/>
                        <a:ea typeface="Cambria Math" panose="02040503050406030204" pitchFamily="18" charset="0"/>
                        <a:cs typeface="+mj-cs"/>
                      </a:rPr>
                      <m:t>𝟑𝟔𝟔</m:t>
                    </m:r>
                    <m:r>
                      <a:rPr lang="fr-FR" sz="2800" b="1" i="1" smtClean="0">
                        <a:solidFill>
                          <a:schemeClr val="tx2"/>
                        </a:solidFill>
                        <a:latin typeface="Cambria Math" panose="02040503050406030204" pitchFamily="18" charset="0"/>
                        <a:ea typeface="Cambria Math" panose="02040503050406030204" pitchFamily="18" charset="0"/>
                        <a:cs typeface="+mj-cs"/>
                      </a:rPr>
                      <m:t>,</m:t>
                    </m:r>
                    <m:r>
                      <a:rPr lang="fr-FR" sz="2800" b="1" i="1" smtClean="0">
                        <a:solidFill>
                          <a:schemeClr val="tx2"/>
                        </a:solidFill>
                        <a:latin typeface="Cambria Math" panose="02040503050406030204" pitchFamily="18" charset="0"/>
                        <a:ea typeface="Cambria Math" panose="02040503050406030204" pitchFamily="18" charset="0"/>
                        <a:cs typeface="+mj-cs"/>
                      </a:rPr>
                      <m:t>𝟔𝟎</m:t>
                    </m:r>
                  </m:oMath>
                </a14:m>
                <a:endParaRPr lang="fr-FR" sz="2800" b="1" dirty="0">
                  <a:solidFill>
                    <a:schemeClr val="tx2"/>
                  </a:solidFill>
                  <a:ea typeface="+mj-ea"/>
                  <a:cs typeface="+mj-cs"/>
                </a:endParaRPr>
              </a:p>
            </p:txBody>
          </p:sp>
        </mc:Choice>
        <mc:Fallback xmlns="">
          <p:sp>
            <p:nvSpPr>
              <p:cNvPr id="10" name="ZoneTexte 9">
                <a:extLst>
                  <a:ext uri="{FF2B5EF4-FFF2-40B4-BE49-F238E27FC236}">
                    <a16:creationId xmlns:a16="http://schemas.microsoft.com/office/drawing/2014/main" id="{F016A24D-C75B-4E8C-9924-2A4DC54E2811}"/>
                  </a:ext>
                </a:extLst>
              </p:cNvPr>
              <p:cNvSpPr txBox="1">
                <a:spLocks noRot="1" noChangeAspect="1" noMove="1" noResize="1" noEditPoints="1" noAdjustHandles="1" noChangeArrowheads="1" noChangeShapeType="1" noTextEdit="1"/>
              </p:cNvSpPr>
              <p:nvPr/>
            </p:nvSpPr>
            <p:spPr>
              <a:xfrm>
                <a:off x="1629070" y="3457455"/>
                <a:ext cx="9404723" cy="702436"/>
              </a:xfrm>
              <a:prstGeom prst="rect">
                <a:avLst/>
              </a:prstGeom>
              <a:blipFill>
                <a:blip r:embed="rId3"/>
                <a:stretch>
                  <a:fillRect l="-1296" b="-23478"/>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41C7F1C1-E9F4-4FB8-B987-CB08A3F2FB88}"/>
              </a:ext>
            </a:extLst>
          </p:cNvPr>
          <p:cNvSpPr txBox="1"/>
          <p:nvPr/>
        </p:nvSpPr>
        <p:spPr>
          <a:xfrm>
            <a:off x="1712926" y="4157719"/>
            <a:ext cx="9237013" cy="369332"/>
          </a:xfrm>
          <a:prstGeom prst="rect">
            <a:avLst/>
          </a:prstGeom>
          <a:noFill/>
        </p:spPr>
        <p:txBody>
          <a:bodyPr wrap="square">
            <a:spAutoFit/>
          </a:bodyPr>
          <a:lstStyle/>
          <a:p>
            <a:r>
              <a:rPr lang="fr-FR" dirty="0"/>
              <a:t> </a:t>
            </a:r>
          </a:p>
        </p:txBody>
      </p:sp>
      <p:sp>
        <p:nvSpPr>
          <p:cNvPr id="3" name="ZoneTexte 2">
            <a:extLst>
              <a:ext uri="{FF2B5EF4-FFF2-40B4-BE49-F238E27FC236}">
                <a16:creationId xmlns:a16="http://schemas.microsoft.com/office/drawing/2014/main" id="{7EB29CD7-8012-481F-99EF-F5C90DB1244B}"/>
              </a:ext>
            </a:extLst>
          </p:cNvPr>
          <p:cNvSpPr txBox="1"/>
          <p:nvPr/>
        </p:nvSpPr>
        <p:spPr>
          <a:xfrm>
            <a:off x="1712926" y="1768495"/>
            <a:ext cx="7207623" cy="1384995"/>
          </a:xfrm>
          <a:prstGeom prst="rect">
            <a:avLst/>
          </a:prstGeom>
          <a:noFill/>
        </p:spPr>
        <p:txBody>
          <a:bodyPr wrap="square" rtlCol="0">
            <a:spAutoFit/>
          </a:bodyPr>
          <a:lstStyle/>
          <a:p>
            <a:r>
              <a:rPr lang="fr-FR" sz="2800" dirty="0"/>
              <a:t>Reprenons l’exemple précédent. Nous avions trouvé une MSE de 70 000 00. La RMSE sera alors:</a:t>
            </a:r>
          </a:p>
        </p:txBody>
      </p:sp>
      <p:sp>
        <p:nvSpPr>
          <p:cNvPr id="5" name="Espace réservé du numéro de diapositive 4">
            <a:extLst>
              <a:ext uri="{FF2B5EF4-FFF2-40B4-BE49-F238E27FC236}">
                <a16:creationId xmlns:a16="http://schemas.microsoft.com/office/drawing/2014/main" id="{BCBF692E-ED60-42D8-B5CA-CEA31571AA79}"/>
              </a:ext>
            </a:extLst>
          </p:cNvPr>
          <p:cNvSpPr>
            <a:spLocks noGrp="1"/>
          </p:cNvSpPr>
          <p:nvPr>
            <p:ph type="sldNum" sz="quarter" idx="12"/>
          </p:nvPr>
        </p:nvSpPr>
        <p:spPr/>
        <p:txBody>
          <a:bodyPr/>
          <a:lstStyle/>
          <a:p>
            <a:pPr rtl="0"/>
            <a:fld id="{D57F1E4F-1CFF-5643-939E-02111984F565}" type="slidenum">
              <a:rPr lang="fr-FR" noProof="0" smtClean="0"/>
              <a:t>22</a:t>
            </a:fld>
            <a:endParaRPr lang="fr-FR" noProof="0"/>
          </a:p>
        </p:txBody>
      </p:sp>
    </p:spTree>
    <p:extLst>
      <p:ext uri="{BB962C8B-B14F-4D97-AF65-F5344CB8AC3E}">
        <p14:creationId xmlns:p14="http://schemas.microsoft.com/office/powerpoint/2010/main" val="46778622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Propriétés de la RMSE et de la MSE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629070" y="1567202"/>
            <a:ext cx="9404723" cy="5181034"/>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Les définitions de la RMSE et la MSE leur confèrent plusieurs propriétés à connaître absolument :</a:t>
            </a:r>
          </a:p>
          <a:p>
            <a:pPr algn="l">
              <a:lnSpc>
                <a:spcPct val="150000"/>
              </a:lnSpc>
            </a:pPr>
            <a:r>
              <a:rPr lang="fr-FR" sz="2800" dirty="0">
                <a:solidFill>
                  <a:schemeClr val="tx2"/>
                </a:solidFill>
                <a:ea typeface="+mj-ea"/>
                <a:cs typeface="+mj-cs"/>
              </a:rPr>
              <a:t>•	Ces métriques pénalisent plus fortement les grandes erreurs que les petites erreurs. Etant donné le carré dans la somme, une erreur 3 fois plus grande aura 9 fois plus d’impact sur la moyenne</a:t>
            </a:r>
          </a:p>
          <a:p>
            <a:pPr algn="l">
              <a:lnSpc>
                <a:spcPct val="150000"/>
              </a:lnSpc>
            </a:pPr>
            <a:r>
              <a:rPr lang="fr-FR" sz="2800" dirty="0">
                <a:solidFill>
                  <a:schemeClr val="tx2"/>
                </a:solidFill>
                <a:ea typeface="+mj-ea"/>
                <a:cs typeface="+mj-cs"/>
              </a:rPr>
              <a:t>•	Par conséquent elles sont </a:t>
            </a:r>
            <a:r>
              <a:rPr lang="fr-FR" sz="2800" b="1" dirty="0">
                <a:solidFill>
                  <a:schemeClr val="tx2"/>
                </a:solidFill>
                <a:ea typeface="+mj-ea"/>
                <a:cs typeface="+mj-cs"/>
              </a:rPr>
              <a:t>très sensibles aux </a:t>
            </a:r>
            <a:r>
              <a:rPr lang="fr-FR" sz="2800" b="1" dirty="0" err="1">
                <a:solidFill>
                  <a:schemeClr val="tx2"/>
                </a:solidFill>
                <a:ea typeface="+mj-ea"/>
                <a:cs typeface="+mj-cs"/>
              </a:rPr>
              <a:t>outliers</a:t>
            </a:r>
            <a:r>
              <a:rPr lang="fr-FR" sz="2800" b="1" dirty="0">
                <a:solidFill>
                  <a:schemeClr val="tx2"/>
                </a:solidFill>
                <a:ea typeface="+mj-ea"/>
                <a:cs typeface="+mj-cs"/>
              </a:rPr>
              <a:t>.</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6" y="4157719"/>
            <a:ext cx="9237013" cy="369332"/>
          </a:xfrm>
          <a:prstGeom prst="rect">
            <a:avLst/>
          </a:prstGeom>
          <a:noFill/>
        </p:spPr>
        <p:txBody>
          <a:bodyPr wrap="square">
            <a:spAutoFit/>
          </a:bodyPr>
          <a:lstStyle/>
          <a:p>
            <a:r>
              <a:rPr lang="fr-FR" dirty="0"/>
              <a:t> </a:t>
            </a:r>
          </a:p>
        </p:txBody>
      </p:sp>
      <p:sp>
        <p:nvSpPr>
          <p:cNvPr id="3" name="Espace réservé du numéro de diapositive 2">
            <a:extLst>
              <a:ext uri="{FF2B5EF4-FFF2-40B4-BE49-F238E27FC236}">
                <a16:creationId xmlns:a16="http://schemas.microsoft.com/office/drawing/2014/main" id="{531A66EA-BFBA-4DAE-B3EF-3CA71F17727D}"/>
              </a:ext>
            </a:extLst>
          </p:cNvPr>
          <p:cNvSpPr>
            <a:spLocks noGrp="1"/>
          </p:cNvSpPr>
          <p:nvPr>
            <p:ph type="sldNum" sz="quarter" idx="12"/>
          </p:nvPr>
        </p:nvSpPr>
        <p:spPr/>
        <p:txBody>
          <a:bodyPr/>
          <a:lstStyle/>
          <a:p>
            <a:pPr rtl="0"/>
            <a:fld id="{D57F1E4F-1CFF-5643-939E-02111984F565}" type="slidenum">
              <a:rPr lang="fr-FR" noProof="0" smtClean="0"/>
              <a:t>23</a:t>
            </a:fld>
            <a:endParaRPr lang="fr-FR" noProof="0"/>
          </a:p>
        </p:txBody>
      </p:sp>
    </p:spTree>
    <p:extLst>
      <p:ext uri="{BB962C8B-B14F-4D97-AF65-F5344CB8AC3E}">
        <p14:creationId xmlns:p14="http://schemas.microsoft.com/office/powerpoint/2010/main" val="340016707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Propriétés de la RMSE et de la MSE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629070" y="1567202"/>
            <a:ext cx="9404723" cy="4534703"/>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	Elles sont </a:t>
            </a:r>
            <a:r>
              <a:rPr lang="fr-FR" sz="2800" b="1" dirty="0">
                <a:solidFill>
                  <a:schemeClr val="tx2"/>
                </a:solidFill>
                <a:ea typeface="+mj-ea"/>
                <a:cs typeface="+mj-cs"/>
              </a:rPr>
              <a:t>facilement optimisables.</a:t>
            </a:r>
          </a:p>
          <a:p>
            <a:pPr algn="l">
              <a:lnSpc>
                <a:spcPct val="150000"/>
              </a:lnSpc>
            </a:pPr>
            <a:r>
              <a:rPr lang="fr-FR" sz="2800" dirty="0">
                <a:solidFill>
                  <a:schemeClr val="tx2"/>
                </a:solidFill>
                <a:ea typeface="+mj-ea"/>
                <a:cs typeface="+mj-cs"/>
              </a:rPr>
              <a:t>•	Ces métriques sont dérivables et peuvent être utilisées avec des algorithmes à base de gradient. On peut même dans certains cas obtenir une formule explicite sans avoir à faire d’optimisation stochastique. C’est le cas de la régression par moindres carrés ordinaires (MCO).</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6" y="4157719"/>
            <a:ext cx="9237013" cy="369332"/>
          </a:xfrm>
          <a:prstGeom prst="rect">
            <a:avLst/>
          </a:prstGeom>
          <a:noFill/>
        </p:spPr>
        <p:txBody>
          <a:bodyPr wrap="square">
            <a:spAutoFit/>
          </a:bodyPr>
          <a:lstStyle/>
          <a:p>
            <a:r>
              <a:rPr lang="fr-FR" dirty="0"/>
              <a:t> </a:t>
            </a:r>
          </a:p>
        </p:txBody>
      </p:sp>
      <p:sp>
        <p:nvSpPr>
          <p:cNvPr id="3" name="Espace réservé du numéro de diapositive 2">
            <a:extLst>
              <a:ext uri="{FF2B5EF4-FFF2-40B4-BE49-F238E27FC236}">
                <a16:creationId xmlns:a16="http://schemas.microsoft.com/office/drawing/2014/main" id="{AC070362-3EC1-457F-BD63-92A7879E8541}"/>
              </a:ext>
            </a:extLst>
          </p:cNvPr>
          <p:cNvSpPr>
            <a:spLocks noGrp="1"/>
          </p:cNvSpPr>
          <p:nvPr>
            <p:ph type="sldNum" sz="quarter" idx="12"/>
          </p:nvPr>
        </p:nvSpPr>
        <p:spPr/>
        <p:txBody>
          <a:bodyPr/>
          <a:lstStyle/>
          <a:p>
            <a:pPr rtl="0"/>
            <a:fld id="{D57F1E4F-1CFF-5643-939E-02111984F565}" type="slidenum">
              <a:rPr lang="fr-FR" noProof="0" smtClean="0"/>
              <a:t>24</a:t>
            </a:fld>
            <a:endParaRPr lang="fr-FR" noProof="0"/>
          </a:p>
        </p:txBody>
      </p:sp>
    </p:spTree>
    <p:extLst>
      <p:ext uri="{BB962C8B-B14F-4D97-AF65-F5344CB8AC3E}">
        <p14:creationId xmlns:p14="http://schemas.microsoft.com/office/powerpoint/2010/main" val="287838069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Erreur absolue moyenne (MAE)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629070" y="1567202"/>
            <a:ext cx="9404723" cy="1949380"/>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L'erreur absolue moyenne (</a:t>
            </a:r>
            <a:r>
              <a:rPr lang="fr-FR" sz="2800" b="1" dirty="0" err="1">
                <a:solidFill>
                  <a:schemeClr val="tx2"/>
                </a:solidFill>
                <a:ea typeface="+mj-ea"/>
                <a:cs typeface="+mj-cs"/>
              </a:rPr>
              <a:t>Mean</a:t>
            </a:r>
            <a:r>
              <a:rPr lang="fr-FR" sz="2800" b="1" dirty="0">
                <a:solidFill>
                  <a:schemeClr val="tx2"/>
                </a:solidFill>
                <a:ea typeface="+mj-ea"/>
                <a:cs typeface="+mj-cs"/>
              </a:rPr>
              <a:t> </a:t>
            </a:r>
            <a:r>
              <a:rPr lang="fr-FR" sz="2800" b="1" dirty="0" err="1">
                <a:solidFill>
                  <a:schemeClr val="tx2"/>
                </a:solidFill>
                <a:ea typeface="+mj-ea"/>
                <a:cs typeface="+mj-cs"/>
              </a:rPr>
              <a:t>Absolute</a:t>
            </a:r>
            <a:r>
              <a:rPr lang="fr-FR" sz="2800" b="1" dirty="0">
                <a:solidFill>
                  <a:schemeClr val="tx2"/>
                </a:solidFill>
                <a:ea typeface="+mj-ea"/>
                <a:cs typeface="+mj-cs"/>
              </a:rPr>
              <a:t> </a:t>
            </a:r>
            <a:r>
              <a:rPr lang="fr-FR" sz="2800" b="1" dirty="0" err="1">
                <a:solidFill>
                  <a:schemeClr val="tx2"/>
                </a:solidFill>
                <a:ea typeface="+mj-ea"/>
                <a:cs typeface="+mj-cs"/>
              </a:rPr>
              <a:t>Error</a:t>
            </a:r>
            <a:r>
              <a:rPr lang="fr-FR" sz="2800" b="1" dirty="0">
                <a:solidFill>
                  <a:schemeClr val="tx2"/>
                </a:solidFill>
                <a:ea typeface="+mj-ea"/>
                <a:cs typeface="+mj-cs"/>
              </a:rPr>
              <a:t>) </a:t>
            </a:r>
            <a:r>
              <a:rPr lang="fr-FR" sz="2800" dirty="0">
                <a:solidFill>
                  <a:schemeClr val="tx2"/>
                </a:solidFill>
                <a:ea typeface="+mj-ea"/>
                <a:cs typeface="+mj-cs"/>
              </a:rPr>
              <a:t>est une métrique d'erreur qui nous montre l'erreur de nos prédictions en utilisant la même échelle que la cible :</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6" y="4157719"/>
            <a:ext cx="9237013" cy="369332"/>
          </a:xfrm>
          <a:prstGeom prst="rect">
            <a:avLst/>
          </a:prstGeom>
          <a:noFill/>
        </p:spPr>
        <p:txBody>
          <a:bodyPr wrap="square">
            <a:spAutoFit/>
          </a:bodyPr>
          <a:lstStyle/>
          <a:p>
            <a:r>
              <a:rPr lang="fr-FR" dirty="0"/>
              <a:t> </a:t>
            </a:r>
          </a:p>
        </p:txBody>
      </p:sp>
      <p:pic>
        <p:nvPicPr>
          <p:cNvPr id="6" name="Image 5">
            <a:extLst>
              <a:ext uri="{FF2B5EF4-FFF2-40B4-BE49-F238E27FC236}">
                <a16:creationId xmlns:a16="http://schemas.microsoft.com/office/drawing/2014/main" id="{8C06EE3E-9E06-4559-999D-5D687C68F86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47160" y="3756627"/>
            <a:ext cx="4297679" cy="1907597"/>
          </a:xfrm>
          <a:prstGeom prst="rect">
            <a:avLst/>
          </a:prstGeom>
          <a:noFill/>
          <a:ln>
            <a:noFill/>
          </a:ln>
        </p:spPr>
      </p:pic>
      <p:sp>
        <p:nvSpPr>
          <p:cNvPr id="3" name="Espace réservé du numéro de diapositive 2">
            <a:extLst>
              <a:ext uri="{FF2B5EF4-FFF2-40B4-BE49-F238E27FC236}">
                <a16:creationId xmlns:a16="http://schemas.microsoft.com/office/drawing/2014/main" id="{B13A0402-6B15-4F79-8714-3BC36FB3C324}"/>
              </a:ext>
            </a:extLst>
          </p:cNvPr>
          <p:cNvSpPr>
            <a:spLocks noGrp="1"/>
          </p:cNvSpPr>
          <p:nvPr>
            <p:ph type="sldNum" sz="quarter" idx="12"/>
          </p:nvPr>
        </p:nvSpPr>
        <p:spPr/>
        <p:txBody>
          <a:bodyPr/>
          <a:lstStyle/>
          <a:p>
            <a:pPr rtl="0"/>
            <a:fld id="{D57F1E4F-1CFF-5643-939E-02111984F565}" type="slidenum">
              <a:rPr lang="fr-FR" noProof="0" smtClean="0"/>
              <a:t>25</a:t>
            </a:fld>
            <a:endParaRPr lang="fr-FR" noProof="0"/>
          </a:p>
        </p:txBody>
      </p:sp>
    </p:spTree>
    <p:extLst>
      <p:ext uri="{BB962C8B-B14F-4D97-AF65-F5344CB8AC3E}">
        <p14:creationId xmlns:p14="http://schemas.microsoft.com/office/powerpoint/2010/main" val="33414538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Erreur absolue moyenne (MAE)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629070" y="1567202"/>
            <a:ext cx="9404723" cy="3242041"/>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Alors que dans MSE, nous appliquons la fonction au carré, dans MAE, nous appliquons la valeur absolue.</a:t>
            </a:r>
          </a:p>
          <a:p>
            <a:pPr algn="l">
              <a:lnSpc>
                <a:spcPct val="150000"/>
              </a:lnSpc>
            </a:pPr>
            <a:endParaRPr lang="fr-FR" sz="2800" dirty="0">
              <a:solidFill>
                <a:schemeClr val="tx2"/>
              </a:solidFill>
              <a:ea typeface="+mj-ea"/>
              <a:cs typeface="+mj-cs"/>
            </a:endParaRPr>
          </a:p>
          <a:p>
            <a:pPr algn="l">
              <a:lnSpc>
                <a:spcPct val="150000"/>
              </a:lnSpc>
            </a:pPr>
            <a:r>
              <a:rPr lang="fr-FR" sz="2800" dirty="0">
                <a:solidFill>
                  <a:schemeClr val="tx2"/>
                </a:solidFill>
                <a:ea typeface="+mj-ea"/>
                <a:cs typeface="+mj-cs"/>
              </a:rPr>
              <a:t> L'implication pratique est que nous évaluons maintenant notre erreur sur l'échelle de notre cible.</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8" y="4156995"/>
            <a:ext cx="9237013" cy="369332"/>
          </a:xfrm>
          <a:prstGeom prst="rect">
            <a:avLst/>
          </a:prstGeom>
          <a:noFill/>
        </p:spPr>
        <p:txBody>
          <a:bodyPr wrap="square">
            <a:spAutoFit/>
          </a:bodyPr>
          <a:lstStyle/>
          <a:p>
            <a:r>
              <a:rPr lang="fr-FR" dirty="0"/>
              <a:t> </a:t>
            </a:r>
          </a:p>
        </p:txBody>
      </p:sp>
      <p:sp>
        <p:nvSpPr>
          <p:cNvPr id="3" name="Espace réservé du numéro de diapositive 2">
            <a:extLst>
              <a:ext uri="{FF2B5EF4-FFF2-40B4-BE49-F238E27FC236}">
                <a16:creationId xmlns:a16="http://schemas.microsoft.com/office/drawing/2014/main" id="{BCF68D24-11D8-4D68-8556-A77527C978D8}"/>
              </a:ext>
            </a:extLst>
          </p:cNvPr>
          <p:cNvSpPr>
            <a:spLocks noGrp="1"/>
          </p:cNvSpPr>
          <p:nvPr>
            <p:ph type="sldNum" sz="quarter" idx="12"/>
          </p:nvPr>
        </p:nvSpPr>
        <p:spPr/>
        <p:txBody>
          <a:bodyPr/>
          <a:lstStyle/>
          <a:p>
            <a:pPr rtl="0"/>
            <a:fld id="{D57F1E4F-1CFF-5643-939E-02111984F565}" type="slidenum">
              <a:rPr lang="fr-FR" noProof="0" smtClean="0"/>
              <a:t>26</a:t>
            </a:fld>
            <a:endParaRPr lang="fr-FR" noProof="0"/>
          </a:p>
        </p:txBody>
      </p:sp>
    </p:spTree>
    <p:extLst>
      <p:ext uri="{BB962C8B-B14F-4D97-AF65-F5344CB8AC3E}">
        <p14:creationId xmlns:p14="http://schemas.microsoft.com/office/powerpoint/2010/main" val="255407911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Erreur absolue moyenne (MAE)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629070" y="1567202"/>
            <a:ext cx="9404723" cy="656718"/>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Soit l’exemple précédent:</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8" y="4156995"/>
            <a:ext cx="9237013" cy="369332"/>
          </a:xfrm>
          <a:prstGeom prst="rect">
            <a:avLst/>
          </a:prstGeom>
          <a:noFill/>
        </p:spPr>
        <p:txBody>
          <a:bodyPr wrap="square">
            <a:spAutoFit/>
          </a:bodyPr>
          <a:lstStyle/>
          <a:p>
            <a:r>
              <a:rPr lang="fr-FR" dirty="0"/>
              <a:t> </a:t>
            </a:r>
          </a:p>
        </p:txBody>
      </p:sp>
      <p:pic>
        <p:nvPicPr>
          <p:cNvPr id="7" name="Image 6">
            <a:extLst>
              <a:ext uri="{FF2B5EF4-FFF2-40B4-BE49-F238E27FC236}">
                <a16:creationId xmlns:a16="http://schemas.microsoft.com/office/drawing/2014/main" id="{6B747044-E078-43B1-A333-20956E97285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47365" y="2383282"/>
            <a:ext cx="6387353" cy="3050542"/>
          </a:xfrm>
          <a:prstGeom prst="rect">
            <a:avLst/>
          </a:prstGeom>
          <a:noFill/>
          <a:ln>
            <a:noFill/>
          </a:ln>
        </p:spPr>
      </p:pic>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0382723B-619D-4CF9-8DF9-33E00D5EE454}"/>
                  </a:ext>
                </a:extLst>
              </p:cNvPr>
              <p:cNvSpPr txBox="1"/>
              <p:nvPr/>
            </p:nvSpPr>
            <p:spPr>
              <a:xfrm flipH="1">
                <a:off x="551182" y="5403777"/>
                <a:ext cx="11089635" cy="953081"/>
              </a:xfrm>
              <a:prstGeom prst="rect">
                <a:avLst/>
              </a:prstGeom>
              <a:noFill/>
            </p:spPr>
            <p:txBody>
              <a:bodyPr wrap="square" rtlCol="0">
                <a:spAutoFit/>
              </a:bodyPr>
              <a:lstStyle/>
              <a:p>
                <a:endParaRPr lang="fr-FR" dirty="0"/>
              </a:p>
              <a:p>
                <a:r>
                  <a:rPr lang="fr-FR" sz="2400" b="1" dirty="0">
                    <a:latin typeface="Cambria Math" panose="02040503050406030204" pitchFamily="18" charset="0"/>
                    <a:ea typeface="Cambria Math" panose="02040503050406030204" pitchFamily="18" charset="0"/>
                  </a:rPr>
                  <a:t>MSE</a:t>
                </a:r>
                <a:r>
                  <a:rPr lang="fr-FR" sz="2400" dirty="0"/>
                  <a:t> = </a:t>
                </a:r>
                <a14:m>
                  <m:oMath xmlns:m="http://schemas.openxmlformats.org/officeDocument/2006/math">
                    <m:f>
                      <m:fPr>
                        <m:ctrlPr>
                          <a:rPr lang="fr-FR" sz="2400" i="1" smtClean="0">
                            <a:latin typeface="Cambria Math" panose="02040503050406030204" pitchFamily="18" charset="0"/>
                          </a:rPr>
                        </m:ctrlPr>
                      </m:fPr>
                      <m:num>
                        <m:nary>
                          <m:naryPr>
                            <m:chr m:val="∑"/>
                            <m:subHide m:val="on"/>
                            <m:supHide m:val="on"/>
                            <m:ctrlPr>
                              <a:rPr lang="fr-FR" sz="2400" i="1">
                                <a:latin typeface="Cambria Math" panose="02040503050406030204" pitchFamily="18" charset="0"/>
                              </a:rPr>
                            </m:ctrlPr>
                          </m:naryPr>
                          <m:sub/>
                          <m:sup/>
                          <m:e>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𝑦</m:t>
                                </m:r>
                              </m:e>
                              <m:sub>
                                <m:r>
                                  <a:rPr lang="fr-FR" sz="2400" i="1">
                                    <a:latin typeface="Cambria Math" panose="02040503050406030204" pitchFamily="18" charset="0"/>
                                  </a:rPr>
                                  <m:t>𝑖</m:t>
                                </m:r>
                              </m:sub>
                            </m:sSub>
                            <m:r>
                              <a:rPr lang="fr-FR" sz="2400" i="1">
                                <a:latin typeface="Cambria Math" panose="02040503050406030204" pitchFamily="18" charset="0"/>
                              </a:rPr>
                              <m:t> − </m:t>
                            </m:r>
                            <m:acc>
                              <m:accPr>
                                <m:chr m:val="̂"/>
                                <m:ctrlPr>
                                  <a:rPr lang="fr-FR" sz="2400" i="1" smtClean="0">
                                    <a:latin typeface="Cambria Math" panose="02040503050406030204" pitchFamily="18" charset="0"/>
                                  </a:rPr>
                                </m:ctrlPr>
                              </m:accPr>
                              <m:e>
                                <m:sSub>
                                  <m:sSubPr>
                                    <m:ctrlPr>
                                      <a:rPr lang="fr-FR" sz="2400" i="1">
                                        <a:latin typeface="Cambria Math" panose="02040503050406030204" pitchFamily="18" charset="0"/>
                                      </a:rPr>
                                    </m:ctrlPr>
                                  </m:sSubPr>
                                  <m:e>
                                    <m:r>
                                      <a:rPr lang="fr-FR" sz="2400" i="1">
                                        <a:latin typeface="Cambria Math" panose="02040503050406030204" pitchFamily="18" charset="0"/>
                                      </a:rPr>
                                      <m:t>𝑦</m:t>
                                    </m:r>
                                  </m:e>
                                  <m:sub>
                                    <m:r>
                                      <a:rPr lang="fr-FR" sz="2400" i="1">
                                        <a:latin typeface="Cambria Math" panose="02040503050406030204" pitchFamily="18" charset="0"/>
                                      </a:rPr>
                                      <m:t>𝑖</m:t>
                                    </m:r>
                                  </m:sub>
                                </m:sSub>
                                <m:r>
                                  <a:rPr lang="fr-FR" sz="2400" b="0" i="1" smtClean="0">
                                    <a:latin typeface="Cambria Math" panose="02040503050406030204" pitchFamily="18" charset="0"/>
                                  </a:rPr>
                                  <m:t>|</m:t>
                                </m:r>
                              </m:e>
                            </m:acc>
                          </m:e>
                        </m:nary>
                      </m:num>
                      <m:den>
                        <m:r>
                          <a:rPr lang="fr-FR" sz="2400" b="0" i="1" smtClean="0">
                            <a:latin typeface="Cambria Math" panose="02040503050406030204" pitchFamily="18" charset="0"/>
                          </a:rPr>
                          <m:t>𝑛</m:t>
                        </m:r>
                      </m:den>
                    </m:f>
                    <m:r>
                      <a:rPr lang="fr-FR" sz="2400" i="1" smtClean="0">
                        <a:latin typeface="Cambria Math" panose="02040503050406030204" pitchFamily="18" charset="0"/>
                        <a:ea typeface="Cambria Math" panose="02040503050406030204" pitchFamily="18" charset="0"/>
                      </a:rPr>
                      <m:t>=</m:t>
                    </m:r>
                    <m:f>
                      <m:fPr>
                        <m:ctrlPr>
                          <a:rPr lang="fr-FR" sz="2400" i="1" smtClean="0">
                            <a:latin typeface="Cambria Math" panose="02040503050406030204" pitchFamily="18" charset="0"/>
                            <a:ea typeface="Cambria Math" panose="02040503050406030204" pitchFamily="18" charset="0"/>
                          </a:rPr>
                        </m:ctrlPr>
                      </m:fPr>
                      <m:num>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200 000 −</m:t>
                        </m:r>
                        <m:r>
                          <a:rPr lang="fr-FR" sz="2400" b="0" i="1" smtClean="0">
                            <a:latin typeface="Cambria Math" panose="02040503050406030204" pitchFamily="18" charset="0"/>
                            <a:ea typeface="Cambria Math" panose="02040503050406030204" pitchFamily="18" charset="0"/>
                          </a:rPr>
                          <m:t> </m:t>
                        </m:r>
                        <m:r>
                          <a:rPr lang="fr-FR" sz="2400" i="1">
                            <a:latin typeface="Cambria Math" panose="02040503050406030204" pitchFamily="18" charset="0"/>
                            <a:ea typeface="Cambria Math" panose="02040503050406030204" pitchFamily="18" charset="0"/>
                          </a:rPr>
                          <m:t>210 000</m:t>
                        </m:r>
                        <m:r>
                          <a:rPr lang="fr-FR" sz="2400" b="0" i="1" smtClean="0">
                            <a:latin typeface="Cambria Math" panose="02040503050406030204" pitchFamily="18" charset="0"/>
                            <a:ea typeface="Cambria Math" panose="02040503050406030204" pitchFamily="18" charset="0"/>
                          </a:rPr>
                          <m:t>| + |</m:t>
                        </m:r>
                        <m:r>
                          <a:rPr lang="fr-FR" sz="2400" i="1">
                            <a:latin typeface="Cambria Math" panose="02040503050406030204" pitchFamily="18" charset="0"/>
                            <a:ea typeface="Cambria Math" panose="02040503050406030204" pitchFamily="18" charset="0"/>
                          </a:rPr>
                          <m:t>5 000</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10 000</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10 000</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5 000</m:t>
                        </m:r>
                        <m:r>
                          <a:rPr lang="fr-FR" sz="2400" b="0" i="1" smtClean="0">
                            <a:latin typeface="Cambria Math" panose="02040503050406030204" pitchFamily="18" charset="0"/>
                            <a:ea typeface="Cambria Math" panose="02040503050406030204" pitchFamily="18" charset="0"/>
                          </a:rPr>
                          <m:t>|</m:t>
                        </m:r>
                      </m:num>
                      <m:den>
                        <m:r>
                          <a:rPr lang="fr-FR" sz="2400" b="0" i="1" smtClean="0">
                            <a:latin typeface="Cambria Math" panose="02040503050406030204" pitchFamily="18" charset="0"/>
                            <a:ea typeface="Cambria Math" panose="02040503050406030204" pitchFamily="18" charset="0"/>
                          </a:rPr>
                          <m:t>5</m:t>
                        </m:r>
                      </m:den>
                    </m:f>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8 000</m:t>
                    </m:r>
                  </m:oMath>
                </a14:m>
                <a:endParaRPr lang="fr-FR" sz="2400" dirty="0"/>
              </a:p>
            </p:txBody>
          </p:sp>
        </mc:Choice>
        <mc:Fallback xmlns="">
          <p:sp>
            <p:nvSpPr>
              <p:cNvPr id="8" name="ZoneTexte 7">
                <a:extLst>
                  <a:ext uri="{FF2B5EF4-FFF2-40B4-BE49-F238E27FC236}">
                    <a16:creationId xmlns:a16="http://schemas.microsoft.com/office/drawing/2014/main" id="{0382723B-619D-4CF9-8DF9-33E00D5EE454}"/>
                  </a:ext>
                </a:extLst>
              </p:cNvPr>
              <p:cNvSpPr txBox="1">
                <a:spLocks noRot="1" noChangeAspect="1" noMove="1" noResize="1" noEditPoints="1" noAdjustHandles="1" noChangeArrowheads="1" noChangeShapeType="1" noTextEdit="1"/>
              </p:cNvSpPr>
              <p:nvPr/>
            </p:nvSpPr>
            <p:spPr>
              <a:xfrm flipH="1">
                <a:off x="551182" y="5403777"/>
                <a:ext cx="11089635" cy="953081"/>
              </a:xfrm>
              <a:prstGeom prst="rect">
                <a:avLst/>
              </a:prstGeom>
              <a:blipFill>
                <a:blip r:embed="rId4"/>
                <a:stretch>
                  <a:fillRect l="-824" b="-3822"/>
                </a:stretch>
              </a:blipFill>
            </p:spPr>
            <p:txBody>
              <a:bodyPr/>
              <a:lstStyle/>
              <a:p>
                <a:r>
                  <a:rPr lang="fr-FR">
                    <a:noFill/>
                  </a:rPr>
                  <a:t> </a:t>
                </a:r>
              </a:p>
            </p:txBody>
          </p:sp>
        </mc:Fallback>
      </mc:AlternateContent>
      <p:sp>
        <p:nvSpPr>
          <p:cNvPr id="3" name="Espace réservé du numéro de diapositive 2">
            <a:extLst>
              <a:ext uri="{FF2B5EF4-FFF2-40B4-BE49-F238E27FC236}">
                <a16:creationId xmlns:a16="http://schemas.microsoft.com/office/drawing/2014/main" id="{9D3ACFB9-738C-4924-B3CB-734605412C60}"/>
              </a:ext>
            </a:extLst>
          </p:cNvPr>
          <p:cNvSpPr>
            <a:spLocks noGrp="1"/>
          </p:cNvSpPr>
          <p:nvPr>
            <p:ph type="sldNum" sz="quarter" idx="12"/>
          </p:nvPr>
        </p:nvSpPr>
        <p:spPr/>
        <p:txBody>
          <a:bodyPr/>
          <a:lstStyle/>
          <a:p>
            <a:pPr rtl="0"/>
            <a:fld id="{D57F1E4F-1CFF-5643-939E-02111984F565}" type="slidenum">
              <a:rPr lang="fr-FR" noProof="0" smtClean="0"/>
              <a:t>27</a:t>
            </a:fld>
            <a:endParaRPr lang="fr-FR" noProof="0"/>
          </a:p>
        </p:txBody>
      </p:sp>
    </p:spTree>
    <p:extLst>
      <p:ext uri="{BB962C8B-B14F-4D97-AF65-F5344CB8AC3E}">
        <p14:creationId xmlns:p14="http://schemas.microsoft.com/office/powerpoint/2010/main" val="321254708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Erreur absolue moyenne (MAE)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629070" y="1567202"/>
            <a:ext cx="9404723" cy="4534703"/>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Les propriétés principales de la MAE sont :</a:t>
            </a:r>
          </a:p>
          <a:p>
            <a:pPr algn="l">
              <a:lnSpc>
                <a:spcPct val="150000"/>
              </a:lnSpc>
            </a:pPr>
            <a:r>
              <a:rPr lang="fr-FR" sz="2800" dirty="0">
                <a:solidFill>
                  <a:schemeClr val="tx2"/>
                </a:solidFill>
                <a:ea typeface="+mj-ea"/>
                <a:cs typeface="+mj-cs"/>
              </a:rPr>
              <a:t>•	La MAE pénalise autant les grandes erreurs que les petites erreurs, contrairement à la MSE.</a:t>
            </a:r>
          </a:p>
          <a:p>
            <a:pPr algn="l">
              <a:lnSpc>
                <a:spcPct val="150000"/>
              </a:lnSpc>
            </a:pPr>
            <a:r>
              <a:rPr lang="fr-FR" sz="2800" dirty="0">
                <a:solidFill>
                  <a:schemeClr val="tx2"/>
                </a:solidFill>
                <a:ea typeface="+mj-ea"/>
                <a:cs typeface="+mj-cs"/>
              </a:rPr>
              <a:t>•	Du fait de l’utilisation d’une valeur absolue dans la somme, une erreur 3 fois plus grande aura 3 fois plus d’impact sur l’erreur.</a:t>
            </a:r>
          </a:p>
          <a:p>
            <a:pPr algn="l">
              <a:lnSpc>
                <a:spcPct val="150000"/>
              </a:lnSpc>
            </a:pPr>
            <a:r>
              <a:rPr lang="fr-FR" sz="2800" dirty="0">
                <a:solidFill>
                  <a:schemeClr val="tx2"/>
                </a:solidFill>
                <a:ea typeface="+mj-ea"/>
                <a:cs typeface="+mj-cs"/>
              </a:rPr>
              <a:t>•	Cette métrique est sensible aux </a:t>
            </a:r>
            <a:r>
              <a:rPr lang="fr-FR" sz="2800" dirty="0" err="1">
                <a:solidFill>
                  <a:schemeClr val="tx2"/>
                </a:solidFill>
                <a:ea typeface="+mj-ea"/>
                <a:cs typeface="+mj-cs"/>
              </a:rPr>
              <a:t>outliers</a:t>
            </a:r>
            <a:r>
              <a:rPr lang="fr-FR" sz="2800" dirty="0">
                <a:solidFill>
                  <a:schemeClr val="tx2"/>
                </a:solidFill>
                <a:ea typeface="+mj-ea"/>
                <a:cs typeface="+mj-cs"/>
              </a:rPr>
              <a:t>.</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8" y="4156995"/>
            <a:ext cx="9237013" cy="369332"/>
          </a:xfrm>
          <a:prstGeom prst="rect">
            <a:avLst/>
          </a:prstGeom>
          <a:noFill/>
        </p:spPr>
        <p:txBody>
          <a:bodyPr wrap="square">
            <a:spAutoFit/>
          </a:bodyPr>
          <a:lstStyle/>
          <a:p>
            <a:r>
              <a:rPr lang="fr-FR" dirty="0"/>
              <a:t> </a:t>
            </a:r>
          </a:p>
        </p:txBody>
      </p:sp>
      <p:sp>
        <p:nvSpPr>
          <p:cNvPr id="3" name="Espace réservé du numéro de diapositive 2">
            <a:extLst>
              <a:ext uri="{FF2B5EF4-FFF2-40B4-BE49-F238E27FC236}">
                <a16:creationId xmlns:a16="http://schemas.microsoft.com/office/drawing/2014/main" id="{B05C75DF-E07B-4162-94AA-9A79ECD917D6}"/>
              </a:ext>
            </a:extLst>
          </p:cNvPr>
          <p:cNvSpPr>
            <a:spLocks noGrp="1"/>
          </p:cNvSpPr>
          <p:nvPr>
            <p:ph type="sldNum" sz="quarter" idx="12"/>
          </p:nvPr>
        </p:nvSpPr>
        <p:spPr/>
        <p:txBody>
          <a:bodyPr/>
          <a:lstStyle/>
          <a:p>
            <a:pPr rtl="0"/>
            <a:fld id="{D57F1E4F-1CFF-5643-939E-02111984F565}" type="slidenum">
              <a:rPr lang="fr-FR" noProof="0" smtClean="0"/>
              <a:t>28</a:t>
            </a:fld>
            <a:endParaRPr lang="fr-FR" noProof="0"/>
          </a:p>
        </p:txBody>
      </p:sp>
    </p:spTree>
    <p:extLst>
      <p:ext uri="{BB962C8B-B14F-4D97-AF65-F5344CB8AC3E}">
        <p14:creationId xmlns:p14="http://schemas.microsoft.com/office/powerpoint/2010/main" val="231344456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Erreur absolue moyenne (MAE)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629072" y="2131144"/>
            <a:ext cx="9404723" cy="2595711"/>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fr-FR" sz="2800" dirty="0">
                <a:solidFill>
                  <a:schemeClr val="tx2"/>
                </a:solidFill>
                <a:ea typeface="+mj-ea"/>
                <a:cs typeface="+mj-cs"/>
              </a:rPr>
              <a:t>L’observation d’une valeur aberrante pénalise le modèle, mais moins que pour la MSE.</a:t>
            </a:r>
          </a:p>
          <a:p>
            <a:pPr algn="l">
              <a:lnSpc>
                <a:spcPct val="150000"/>
              </a:lnSpc>
            </a:pPr>
            <a:r>
              <a:rPr lang="fr-FR" sz="2800" dirty="0">
                <a:solidFill>
                  <a:schemeClr val="tx2"/>
                </a:solidFill>
                <a:ea typeface="+mj-ea"/>
                <a:cs typeface="+mj-cs"/>
              </a:rPr>
              <a:t>•	Elle est moins régulière et par conséquent moins optimisable que la MSE.</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8" y="4156995"/>
            <a:ext cx="9237013" cy="369332"/>
          </a:xfrm>
          <a:prstGeom prst="rect">
            <a:avLst/>
          </a:prstGeom>
          <a:noFill/>
        </p:spPr>
        <p:txBody>
          <a:bodyPr wrap="square">
            <a:spAutoFit/>
          </a:bodyPr>
          <a:lstStyle/>
          <a:p>
            <a:r>
              <a:rPr lang="fr-FR" dirty="0"/>
              <a:t> </a:t>
            </a:r>
          </a:p>
        </p:txBody>
      </p:sp>
      <p:sp>
        <p:nvSpPr>
          <p:cNvPr id="3" name="Espace réservé du numéro de diapositive 2">
            <a:extLst>
              <a:ext uri="{FF2B5EF4-FFF2-40B4-BE49-F238E27FC236}">
                <a16:creationId xmlns:a16="http://schemas.microsoft.com/office/drawing/2014/main" id="{926D0C90-50A7-4F4D-9840-EE6A7C1ADCCF}"/>
              </a:ext>
            </a:extLst>
          </p:cNvPr>
          <p:cNvSpPr>
            <a:spLocks noGrp="1"/>
          </p:cNvSpPr>
          <p:nvPr>
            <p:ph type="sldNum" sz="quarter" idx="12"/>
          </p:nvPr>
        </p:nvSpPr>
        <p:spPr/>
        <p:txBody>
          <a:bodyPr/>
          <a:lstStyle/>
          <a:p>
            <a:pPr rtl="0"/>
            <a:fld id="{D57F1E4F-1CFF-5643-939E-02111984F565}" type="slidenum">
              <a:rPr lang="fr-FR" noProof="0" smtClean="0"/>
              <a:t>29</a:t>
            </a:fld>
            <a:endParaRPr lang="fr-FR" noProof="0"/>
          </a:p>
        </p:txBody>
      </p:sp>
    </p:spTree>
    <p:extLst>
      <p:ext uri="{BB962C8B-B14F-4D97-AF65-F5344CB8AC3E}">
        <p14:creationId xmlns:p14="http://schemas.microsoft.com/office/powerpoint/2010/main" val="313563596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843934"/>
          </a:xfrm>
        </p:spPr>
        <p:txBody>
          <a:bodyPr rtlCol="0">
            <a:normAutofit/>
          </a:bodyPr>
          <a:lstStyle/>
          <a:p>
            <a:pPr rtl="0"/>
            <a:r>
              <a:rPr lang="fr-FR" dirty="0"/>
              <a:t>Plan</a:t>
            </a:r>
          </a:p>
        </p:txBody>
      </p:sp>
      <p:pic>
        <p:nvPicPr>
          <p:cNvPr id="18" name="Image 17" descr="image abstrait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Espace réservé du contenu 3" descr="Graphique SmartArt">
            <a:extLst>
              <a:ext uri="{FF2B5EF4-FFF2-40B4-BE49-F238E27FC236}">
                <a16:creationId xmlns:a16="http://schemas.microsoft.com/office/drawing/2014/main" id="{C881A426-2B90-41D4-8B71-F9600C3FCE87}"/>
              </a:ext>
            </a:extLst>
          </p:cNvPr>
          <p:cNvGraphicFramePr>
            <a:graphicFrameLocks noGrp="1"/>
          </p:cNvGraphicFramePr>
          <p:nvPr>
            <p:ph idx="1"/>
          </p:nvPr>
        </p:nvGraphicFramePr>
        <p:xfrm>
          <a:off x="650667" y="1318068"/>
          <a:ext cx="4802031" cy="4910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Flèche : gauche 2">
            <a:extLst>
              <a:ext uri="{FF2B5EF4-FFF2-40B4-BE49-F238E27FC236}">
                <a16:creationId xmlns:a16="http://schemas.microsoft.com/office/drawing/2014/main" id="{3FD64817-8F6B-44DE-AC59-B16119C261C7}"/>
              </a:ext>
            </a:extLst>
          </p:cNvPr>
          <p:cNvSpPr/>
          <p:nvPr/>
        </p:nvSpPr>
        <p:spPr>
          <a:xfrm>
            <a:off x="5623560" y="1645920"/>
            <a:ext cx="1783080" cy="571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5B8BEC9D-596C-418D-A64D-1A79166CB0B9}"/>
              </a:ext>
            </a:extLst>
          </p:cNvPr>
          <p:cNvSpPr>
            <a:spLocks noGrp="1"/>
          </p:cNvSpPr>
          <p:nvPr>
            <p:ph type="sldNum" sz="quarter" idx="12"/>
          </p:nvPr>
        </p:nvSpPr>
        <p:spPr/>
        <p:txBody>
          <a:bodyPr/>
          <a:lstStyle/>
          <a:p>
            <a:pPr rtl="0"/>
            <a:fld id="{D57F1E4F-1CFF-5643-939E-02111984F565}" type="slidenum">
              <a:rPr lang="fr-FR" noProof="0" smtClean="0"/>
              <a:t>3</a:t>
            </a:fld>
            <a:endParaRPr lang="fr-FR" noProof="0"/>
          </a:p>
        </p:txBody>
      </p:sp>
    </p:spTree>
    <p:extLst>
      <p:ext uri="{BB962C8B-B14F-4D97-AF65-F5344CB8AC3E}">
        <p14:creationId xmlns:p14="http://schemas.microsoft.com/office/powerpoint/2010/main" val="380260174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err="1"/>
              <a:t>Mean</a:t>
            </a:r>
            <a:r>
              <a:rPr lang="fr-FR" sz="3200" b="1" dirty="0"/>
              <a:t> </a:t>
            </a:r>
            <a:r>
              <a:rPr lang="fr-FR" sz="3200" b="1" dirty="0" err="1"/>
              <a:t>Absolute</a:t>
            </a:r>
            <a:r>
              <a:rPr lang="fr-FR" sz="3200" b="1" dirty="0"/>
              <a:t> Percentage </a:t>
            </a:r>
            <a:r>
              <a:rPr lang="fr-FR" sz="3200" b="1" dirty="0" err="1"/>
              <a:t>Error</a:t>
            </a:r>
            <a:r>
              <a:rPr lang="fr-FR" sz="3200" b="1" dirty="0"/>
              <a:t> (MAPE)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393638" y="1429830"/>
            <a:ext cx="9404723" cy="2595711"/>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L'erreur de pourcentage absolu moyen (MAPE) vous donne le terme d'erreur en termes de pourcentage - cela vous donne une belle vue sur le terme d'erreur en termes d'écart "moyen".</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8" y="4156995"/>
            <a:ext cx="9237013" cy="369332"/>
          </a:xfrm>
          <a:prstGeom prst="rect">
            <a:avLst/>
          </a:prstGeom>
          <a:noFill/>
        </p:spPr>
        <p:txBody>
          <a:bodyPr wrap="square">
            <a:spAutoFit/>
          </a:bodyPr>
          <a:lstStyle/>
          <a:p>
            <a:r>
              <a:rPr lang="fr-FR" dirty="0"/>
              <a:t> </a:t>
            </a:r>
          </a:p>
        </p:txBody>
      </p:sp>
      <p:pic>
        <p:nvPicPr>
          <p:cNvPr id="8" name="Image 7">
            <a:extLst>
              <a:ext uri="{FF2B5EF4-FFF2-40B4-BE49-F238E27FC236}">
                <a16:creationId xmlns:a16="http://schemas.microsoft.com/office/drawing/2014/main" id="{BF06B6BC-43DE-4BE8-9333-6E12481A57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8718" y="4341661"/>
            <a:ext cx="3497582" cy="1889448"/>
          </a:xfrm>
          <a:prstGeom prst="rect">
            <a:avLst/>
          </a:prstGeom>
          <a:noFill/>
          <a:ln>
            <a:noFill/>
          </a:ln>
        </p:spPr>
      </p:pic>
      <p:sp>
        <p:nvSpPr>
          <p:cNvPr id="11" name="ZoneTexte 10">
            <a:extLst>
              <a:ext uri="{FF2B5EF4-FFF2-40B4-BE49-F238E27FC236}">
                <a16:creationId xmlns:a16="http://schemas.microsoft.com/office/drawing/2014/main" id="{02D4E485-86BA-4182-B1F7-B9546528E523}"/>
              </a:ext>
            </a:extLst>
          </p:cNvPr>
          <p:cNvSpPr txBox="1"/>
          <p:nvPr/>
        </p:nvSpPr>
        <p:spPr>
          <a:xfrm>
            <a:off x="5553410" y="4139268"/>
            <a:ext cx="6092190" cy="1015663"/>
          </a:xfrm>
          <a:prstGeom prst="rect">
            <a:avLst/>
          </a:prstGeom>
          <a:noFill/>
        </p:spPr>
        <p:txBody>
          <a:bodyPr wrap="square">
            <a:spAutoFit/>
          </a:bodyPr>
          <a:lstStyle/>
          <a:p>
            <a:pPr>
              <a:spcAft>
                <a:spcPts val="750"/>
              </a:spcAft>
            </a:pPr>
            <a:r>
              <a:rPr lang="fr-FR" sz="2000" dirty="0">
                <a:effectLst/>
                <a:ea typeface="Times New Roman" panose="02020603050405020304" pitchFamily="18" charset="0"/>
                <a:cs typeface="Times New Roman" panose="02020603050405020304" pitchFamily="18" charset="0"/>
              </a:rPr>
              <a:t>Si nous avons une valeur prédite de 100 et que la valeur réelle est de 150, le </a:t>
            </a:r>
            <a:r>
              <a:rPr lang="fr-FR" sz="2000" dirty="0">
                <a:ea typeface="+mj-ea"/>
                <a:cs typeface="+mj-cs"/>
              </a:rPr>
              <a:t>pourcentage</a:t>
            </a:r>
            <a:r>
              <a:rPr lang="fr-FR" sz="2000" dirty="0">
                <a:effectLst/>
                <a:ea typeface="Times New Roman" panose="02020603050405020304" pitchFamily="18" charset="0"/>
                <a:cs typeface="Times New Roman" panose="02020603050405020304" pitchFamily="18" charset="0"/>
              </a:rPr>
              <a:t> d'erreur absolu est :</a:t>
            </a:r>
            <a:endParaRPr lang="fr-FR" sz="2000" dirty="0">
              <a:effectLst/>
              <a:ea typeface="Times New Roman" panose="02020603050405020304" pitchFamily="18" charset="0"/>
            </a:endParaRPr>
          </a:p>
        </p:txBody>
      </p:sp>
      <p:pic>
        <p:nvPicPr>
          <p:cNvPr id="12" name="Image 11">
            <a:extLst>
              <a:ext uri="{FF2B5EF4-FFF2-40B4-BE49-F238E27FC236}">
                <a16:creationId xmlns:a16="http://schemas.microsoft.com/office/drawing/2014/main" id="{6B01D523-796A-425E-95AF-164475F6FCE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5999" y="5286385"/>
            <a:ext cx="5343525" cy="1266825"/>
          </a:xfrm>
          <a:prstGeom prst="rect">
            <a:avLst/>
          </a:prstGeom>
          <a:noFill/>
          <a:ln>
            <a:noFill/>
          </a:ln>
        </p:spPr>
      </p:pic>
      <p:sp>
        <p:nvSpPr>
          <p:cNvPr id="3" name="Espace réservé du numéro de diapositive 2">
            <a:extLst>
              <a:ext uri="{FF2B5EF4-FFF2-40B4-BE49-F238E27FC236}">
                <a16:creationId xmlns:a16="http://schemas.microsoft.com/office/drawing/2014/main" id="{1239C6ED-6E1E-4489-8ACE-93F4D152172E}"/>
              </a:ext>
            </a:extLst>
          </p:cNvPr>
          <p:cNvSpPr>
            <a:spLocks noGrp="1"/>
          </p:cNvSpPr>
          <p:nvPr>
            <p:ph type="sldNum" sz="quarter" idx="12"/>
          </p:nvPr>
        </p:nvSpPr>
        <p:spPr/>
        <p:txBody>
          <a:bodyPr/>
          <a:lstStyle/>
          <a:p>
            <a:pPr rtl="0"/>
            <a:fld id="{D57F1E4F-1CFF-5643-939E-02111984F565}" type="slidenum">
              <a:rPr lang="fr-FR" noProof="0" smtClean="0"/>
              <a:t>30</a:t>
            </a:fld>
            <a:endParaRPr lang="fr-FR" noProof="0"/>
          </a:p>
        </p:txBody>
      </p:sp>
    </p:spTree>
    <p:extLst>
      <p:ext uri="{BB962C8B-B14F-4D97-AF65-F5344CB8AC3E}">
        <p14:creationId xmlns:p14="http://schemas.microsoft.com/office/powerpoint/2010/main" val="337697696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 square ou coefficient de détermination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393638" y="1429830"/>
            <a:ext cx="9404723" cy="3242041"/>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Cette métrique représente la partie de la variance de la variable dépendante expliquée par les variables indépendantes du modèle. Il mesure la force de la relation entre votre modèle et la variable dépendante.</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8" y="4156995"/>
            <a:ext cx="9237013" cy="369332"/>
          </a:xfrm>
          <a:prstGeom prst="rect">
            <a:avLst/>
          </a:prstGeom>
          <a:noFill/>
        </p:spPr>
        <p:txBody>
          <a:bodyPr wrap="square">
            <a:spAutoFit/>
          </a:bodyPr>
          <a:lstStyle/>
          <a:p>
            <a:r>
              <a:rPr lang="fr-FR" dirty="0"/>
              <a:t> </a:t>
            </a:r>
          </a:p>
        </p:txBody>
      </p:sp>
      <p:sp>
        <p:nvSpPr>
          <p:cNvPr id="3" name="Espace réservé du numéro de diapositive 2">
            <a:extLst>
              <a:ext uri="{FF2B5EF4-FFF2-40B4-BE49-F238E27FC236}">
                <a16:creationId xmlns:a16="http://schemas.microsoft.com/office/drawing/2014/main" id="{0956C6AE-D5BB-493F-B92E-F1E26FF4B59E}"/>
              </a:ext>
            </a:extLst>
          </p:cNvPr>
          <p:cNvSpPr>
            <a:spLocks noGrp="1"/>
          </p:cNvSpPr>
          <p:nvPr>
            <p:ph type="sldNum" sz="quarter" idx="12"/>
          </p:nvPr>
        </p:nvSpPr>
        <p:spPr/>
        <p:txBody>
          <a:bodyPr/>
          <a:lstStyle/>
          <a:p>
            <a:pPr rtl="0"/>
            <a:fld id="{D57F1E4F-1CFF-5643-939E-02111984F565}" type="slidenum">
              <a:rPr lang="fr-FR" noProof="0" smtClean="0"/>
              <a:t>31</a:t>
            </a:fld>
            <a:endParaRPr lang="fr-FR" noProof="0"/>
          </a:p>
        </p:txBody>
      </p:sp>
    </p:spTree>
    <p:extLst>
      <p:ext uri="{BB962C8B-B14F-4D97-AF65-F5344CB8AC3E}">
        <p14:creationId xmlns:p14="http://schemas.microsoft.com/office/powerpoint/2010/main" val="329815794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 square ou coefficient de détermination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5325558" y="2320394"/>
            <a:ext cx="9404723" cy="1543628"/>
          </a:xfrm>
          <a:prstGeom prst="rect">
            <a:avLst/>
          </a:prstGeom>
          <a:noFill/>
        </p:spPr>
        <p:txBody>
          <a:bodyPr wrap="square" rtlCol="0">
            <a:spAutoFit/>
          </a:bodyPr>
          <a:lstStyle/>
          <a:p>
            <a:pPr algn="l">
              <a:lnSpc>
                <a:spcPct val="150000"/>
              </a:lnSpc>
            </a:pPr>
            <a:r>
              <a:rPr lang="fr-FR" sz="7200" dirty="0">
                <a:solidFill>
                  <a:schemeClr val="tx2"/>
                </a:solidFill>
                <a:ea typeface="+mj-ea"/>
                <a:cs typeface="+mj-cs"/>
              </a:rPr>
              <a:t>…</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8" y="4156995"/>
            <a:ext cx="9237013" cy="369332"/>
          </a:xfrm>
          <a:prstGeom prst="rect">
            <a:avLst/>
          </a:prstGeom>
          <a:noFill/>
        </p:spPr>
        <p:txBody>
          <a:bodyPr wrap="square">
            <a:spAutoFit/>
          </a:bodyPr>
          <a:lstStyle/>
          <a:p>
            <a:r>
              <a:rPr lang="fr-FR" dirty="0"/>
              <a:t> </a:t>
            </a:r>
          </a:p>
        </p:txBody>
      </p:sp>
      <p:sp>
        <p:nvSpPr>
          <p:cNvPr id="3" name="Espace réservé du numéro de diapositive 2">
            <a:extLst>
              <a:ext uri="{FF2B5EF4-FFF2-40B4-BE49-F238E27FC236}">
                <a16:creationId xmlns:a16="http://schemas.microsoft.com/office/drawing/2014/main" id="{718E0B7A-BB5E-4B61-A07E-4306B498C415}"/>
              </a:ext>
            </a:extLst>
          </p:cNvPr>
          <p:cNvSpPr>
            <a:spLocks noGrp="1"/>
          </p:cNvSpPr>
          <p:nvPr>
            <p:ph type="sldNum" sz="quarter" idx="12"/>
          </p:nvPr>
        </p:nvSpPr>
        <p:spPr/>
        <p:txBody>
          <a:bodyPr/>
          <a:lstStyle/>
          <a:p>
            <a:pPr rtl="0"/>
            <a:fld id="{D57F1E4F-1CFF-5643-939E-02111984F565}" type="slidenum">
              <a:rPr lang="fr-FR" noProof="0" smtClean="0"/>
              <a:t>32</a:t>
            </a:fld>
            <a:endParaRPr lang="fr-FR" noProof="0"/>
          </a:p>
        </p:txBody>
      </p:sp>
    </p:spTree>
    <p:extLst>
      <p:ext uri="{BB962C8B-B14F-4D97-AF65-F5344CB8AC3E}">
        <p14:creationId xmlns:p14="http://schemas.microsoft.com/office/powerpoint/2010/main" val="220718813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 square ou coefficient de détermination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393638" y="1429830"/>
            <a:ext cx="9404723" cy="1303049"/>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Cela peut paraitre flou, mais c’est en réalité très simple:</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8" y="4156995"/>
            <a:ext cx="9237013" cy="369332"/>
          </a:xfrm>
          <a:prstGeom prst="rect">
            <a:avLst/>
          </a:prstGeom>
          <a:noFill/>
        </p:spPr>
        <p:txBody>
          <a:bodyPr wrap="square">
            <a:spAutoFit/>
          </a:bodyPr>
          <a:lstStyle/>
          <a:p>
            <a:r>
              <a:rPr lang="fr-FR" dirty="0"/>
              <a:t> </a:t>
            </a:r>
          </a:p>
        </p:txBody>
      </p:sp>
      <p:pic>
        <p:nvPicPr>
          <p:cNvPr id="6" name="Image 5">
            <a:extLst>
              <a:ext uri="{FF2B5EF4-FFF2-40B4-BE49-F238E27FC236}">
                <a16:creationId xmlns:a16="http://schemas.microsoft.com/office/drawing/2014/main" id="{F213F265-BFC7-47E4-A4C7-523DEC760D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54580" y="2915920"/>
            <a:ext cx="7589520" cy="1976120"/>
          </a:xfrm>
          <a:prstGeom prst="rect">
            <a:avLst/>
          </a:prstGeom>
          <a:noFill/>
          <a:ln>
            <a:noFill/>
          </a:ln>
        </p:spPr>
      </p:pic>
      <p:sp>
        <p:nvSpPr>
          <p:cNvPr id="3" name="ZoneTexte 2">
            <a:extLst>
              <a:ext uri="{FF2B5EF4-FFF2-40B4-BE49-F238E27FC236}">
                <a16:creationId xmlns:a16="http://schemas.microsoft.com/office/drawing/2014/main" id="{41EA0DC0-BAD4-4C8B-8DC2-AE199D566375}"/>
              </a:ext>
            </a:extLst>
          </p:cNvPr>
          <p:cNvSpPr txBox="1"/>
          <p:nvPr/>
        </p:nvSpPr>
        <p:spPr>
          <a:xfrm>
            <a:off x="1393638" y="5053790"/>
            <a:ext cx="7202472" cy="954107"/>
          </a:xfrm>
          <a:prstGeom prst="rect">
            <a:avLst/>
          </a:prstGeom>
          <a:noFill/>
        </p:spPr>
        <p:txBody>
          <a:bodyPr wrap="square" rtlCol="0">
            <a:spAutoFit/>
          </a:bodyPr>
          <a:lstStyle/>
          <a:p>
            <a:r>
              <a:rPr lang="fr-FR" sz="2800" dirty="0"/>
              <a:t>Reprenons notre exemple de prédiction de prix de maisons:</a:t>
            </a:r>
          </a:p>
        </p:txBody>
      </p:sp>
      <p:sp>
        <p:nvSpPr>
          <p:cNvPr id="5" name="Espace réservé du numéro de diapositive 4">
            <a:extLst>
              <a:ext uri="{FF2B5EF4-FFF2-40B4-BE49-F238E27FC236}">
                <a16:creationId xmlns:a16="http://schemas.microsoft.com/office/drawing/2014/main" id="{73AC612D-C842-4D14-B803-BBB1803A748C}"/>
              </a:ext>
            </a:extLst>
          </p:cNvPr>
          <p:cNvSpPr>
            <a:spLocks noGrp="1"/>
          </p:cNvSpPr>
          <p:nvPr>
            <p:ph type="sldNum" sz="quarter" idx="12"/>
          </p:nvPr>
        </p:nvSpPr>
        <p:spPr/>
        <p:txBody>
          <a:bodyPr/>
          <a:lstStyle/>
          <a:p>
            <a:pPr rtl="0"/>
            <a:fld id="{D57F1E4F-1CFF-5643-939E-02111984F565}" type="slidenum">
              <a:rPr lang="fr-FR" noProof="0" smtClean="0"/>
              <a:t>33</a:t>
            </a:fld>
            <a:endParaRPr lang="fr-FR" noProof="0"/>
          </a:p>
        </p:txBody>
      </p:sp>
    </p:spTree>
    <p:extLst>
      <p:ext uri="{BB962C8B-B14F-4D97-AF65-F5344CB8AC3E}">
        <p14:creationId xmlns:p14="http://schemas.microsoft.com/office/powerpoint/2010/main" val="234579266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 square ou coefficient de détermination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545218" y="3527531"/>
            <a:ext cx="9404723" cy="1949123"/>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Au numérateur, on calcule </a:t>
            </a:r>
            <a:r>
              <a:rPr lang="fr-FR" sz="2800" b="1" dirty="0">
                <a:solidFill>
                  <a:schemeClr val="tx2"/>
                </a:solidFill>
                <a:ea typeface="+mj-ea"/>
                <a:cs typeface="+mj-cs"/>
              </a:rPr>
              <a:t>l’erreur quadratique </a:t>
            </a:r>
            <a:r>
              <a:rPr lang="fr-FR" sz="2800" b="1" dirty="0" err="1">
                <a:solidFill>
                  <a:schemeClr val="tx2"/>
                </a:solidFill>
                <a:ea typeface="+mj-ea"/>
                <a:cs typeface="+mj-cs"/>
              </a:rPr>
              <a:t>i.e</a:t>
            </a:r>
            <a:r>
              <a:rPr lang="fr-FR" sz="2800" b="1" dirty="0">
                <a:solidFill>
                  <a:schemeClr val="tx2"/>
                </a:solidFill>
                <a:ea typeface="+mj-ea"/>
                <a:cs typeface="+mj-cs"/>
              </a:rPr>
              <a:t> </a:t>
            </a:r>
            <a:r>
              <a:rPr lang="fr-FR" sz="2800" dirty="0">
                <a:solidFill>
                  <a:schemeClr val="tx2"/>
                </a:solidFill>
                <a:ea typeface="+mj-ea"/>
                <a:cs typeface="+mj-cs"/>
              </a:rPr>
              <a:t>la somme de la différence au carré des y du </a:t>
            </a:r>
            <a:r>
              <a:rPr lang="fr-FR" sz="2800" dirty="0" err="1">
                <a:solidFill>
                  <a:schemeClr val="tx2"/>
                </a:solidFill>
                <a:ea typeface="+mj-ea"/>
                <a:cs typeface="+mj-cs"/>
              </a:rPr>
              <a:t>dataset</a:t>
            </a:r>
            <a:r>
              <a:rPr lang="fr-FR" sz="2800" dirty="0">
                <a:solidFill>
                  <a:schemeClr val="tx2"/>
                </a:solidFill>
                <a:ea typeface="+mj-ea"/>
                <a:cs typeface="+mj-cs"/>
              </a:rPr>
              <a:t> et des y prédits par le modèle.</a:t>
            </a:r>
            <a:endParaRPr lang="fr-FR" sz="2800" b="1" dirty="0">
              <a:solidFill>
                <a:schemeClr val="tx2"/>
              </a:solidFill>
              <a:ea typeface="+mj-ea"/>
              <a:cs typeface="+mj-cs"/>
            </a:endParaRP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8" y="4178927"/>
            <a:ext cx="9237013" cy="369332"/>
          </a:xfrm>
          <a:prstGeom prst="rect">
            <a:avLst/>
          </a:prstGeom>
          <a:noFill/>
        </p:spPr>
        <p:txBody>
          <a:bodyPr wrap="square">
            <a:spAutoFit/>
          </a:bodyPr>
          <a:lstStyle/>
          <a:p>
            <a:r>
              <a:rPr lang="fr-FR" dirty="0"/>
              <a:t> </a:t>
            </a:r>
          </a:p>
        </p:txBody>
      </p:sp>
      <p:pic>
        <p:nvPicPr>
          <p:cNvPr id="6" name="Image 5">
            <a:extLst>
              <a:ext uri="{FF2B5EF4-FFF2-40B4-BE49-F238E27FC236}">
                <a16:creationId xmlns:a16="http://schemas.microsoft.com/office/drawing/2014/main" id="{F213F265-BFC7-47E4-A4C7-523DEC760D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52819" y="1659899"/>
            <a:ext cx="6714041" cy="1563360"/>
          </a:xfrm>
          <a:prstGeom prst="rect">
            <a:avLst/>
          </a:prstGeom>
          <a:noFill/>
          <a:ln>
            <a:noFill/>
          </a:ln>
        </p:spPr>
      </p:pic>
      <p:sp>
        <p:nvSpPr>
          <p:cNvPr id="3" name="Espace réservé du numéro de diapositive 2">
            <a:extLst>
              <a:ext uri="{FF2B5EF4-FFF2-40B4-BE49-F238E27FC236}">
                <a16:creationId xmlns:a16="http://schemas.microsoft.com/office/drawing/2014/main" id="{F737D47A-6569-402E-972B-C67B8216A0FA}"/>
              </a:ext>
            </a:extLst>
          </p:cNvPr>
          <p:cNvSpPr>
            <a:spLocks noGrp="1"/>
          </p:cNvSpPr>
          <p:nvPr>
            <p:ph type="sldNum" sz="quarter" idx="12"/>
          </p:nvPr>
        </p:nvSpPr>
        <p:spPr/>
        <p:txBody>
          <a:bodyPr/>
          <a:lstStyle/>
          <a:p>
            <a:pPr rtl="0"/>
            <a:fld id="{D57F1E4F-1CFF-5643-939E-02111984F565}" type="slidenum">
              <a:rPr lang="fr-FR" noProof="0" smtClean="0"/>
              <a:t>34</a:t>
            </a:fld>
            <a:endParaRPr lang="fr-FR" noProof="0"/>
          </a:p>
        </p:txBody>
      </p:sp>
    </p:spTree>
    <p:extLst>
      <p:ext uri="{BB962C8B-B14F-4D97-AF65-F5344CB8AC3E}">
        <p14:creationId xmlns:p14="http://schemas.microsoft.com/office/powerpoint/2010/main" val="382283788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 square ou coefficient de détermination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41C7F1C1-E9F4-4FB8-B987-CB08A3F2FB88}"/>
              </a:ext>
            </a:extLst>
          </p:cNvPr>
          <p:cNvSpPr txBox="1"/>
          <p:nvPr/>
        </p:nvSpPr>
        <p:spPr>
          <a:xfrm>
            <a:off x="1712928" y="4178927"/>
            <a:ext cx="9237013" cy="369332"/>
          </a:xfrm>
          <a:prstGeom prst="rect">
            <a:avLst/>
          </a:prstGeom>
          <a:noFill/>
        </p:spPr>
        <p:txBody>
          <a:bodyPr wrap="square">
            <a:spAutoFit/>
          </a:bodyPr>
          <a:lstStyle/>
          <a:p>
            <a:r>
              <a:rPr lang="fr-FR" dirty="0"/>
              <a:t> </a:t>
            </a:r>
          </a:p>
        </p:txBody>
      </p:sp>
      <p:pic>
        <p:nvPicPr>
          <p:cNvPr id="8" name="Image 7">
            <a:extLst>
              <a:ext uri="{FF2B5EF4-FFF2-40B4-BE49-F238E27FC236}">
                <a16:creationId xmlns:a16="http://schemas.microsoft.com/office/drawing/2014/main" id="{4F0D833B-6CF2-4119-A819-8A174A969B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74259" y="1577903"/>
            <a:ext cx="6387353" cy="3050542"/>
          </a:xfrm>
          <a:prstGeom prst="rect">
            <a:avLst/>
          </a:prstGeom>
          <a:noFill/>
          <a:ln>
            <a:noFill/>
          </a:ln>
        </p:spPr>
      </p:pic>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DA3E6C4F-5965-487E-B88D-A7BE5A4EF708}"/>
                  </a:ext>
                </a:extLst>
              </p:cNvPr>
              <p:cNvSpPr txBox="1"/>
              <p:nvPr/>
            </p:nvSpPr>
            <p:spPr>
              <a:xfrm>
                <a:off x="121024" y="4879191"/>
                <a:ext cx="11766176" cy="11454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𝑆𝑆𝑅</m:t>
                      </m:r>
                      <m:r>
                        <a:rPr lang="fr-FR" sz="2000" b="0" i="1" smtClean="0">
                          <a:latin typeface="Cambria Math" panose="02040503050406030204" pitchFamily="18" charset="0"/>
                          <a:ea typeface="Cambria Math" panose="02040503050406030204" pitchFamily="18" charset="0"/>
                        </a:rPr>
                        <m:t>=</m:t>
                      </m:r>
                      <m:nary>
                        <m:naryPr>
                          <m:chr m:val="∑"/>
                          <m:subHide m:val="on"/>
                          <m:supHide m:val="on"/>
                          <m:ctrlPr>
                            <a:rPr lang="fr-FR" sz="2000" i="1">
                              <a:latin typeface="Cambria Math" panose="02040503050406030204" pitchFamily="18" charset="0"/>
                            </a:rPr>
                          </m:ctrlPr>
                        </m:naryPr>
                        <m:sub/>
                        <m:sup/>
                        <m:e>
                          <m:sSup>
                            <m:sSupPr>
                              <m:ctrlPr>
                                <a:rPr lang="fr-FR" sz="2000" i="1">
                                  <a:latin typeface="Cambria Math" panose="02040503050406030204" pitchFamily="18" charset="0"/>
                                </a:rPr>
                              </m:ctrlPr>
                            </m:sSupPr>
                            <m:e>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𝑖</m:t>
                                  </m:r>
                                </m:sub>
                              </m:sSub>
                              <m:r>
                                <a:rPr lang="fr-FR" sz="2000" i="1">
                                  <a:latin typeface="Cambria Math" panose="02040503050406030204" pitchFamily="18" charset="0"/>
                                </a:rPr>
                                <m:t> − </m:t>
                              </m:r>
                              <m:acc>
                                <m:accPr>
                                  <m:chr m:val="̂"/>
                                  <m:ctrlPr>
                                    <a:rPr lang="fr-FR" sz="2000" i="1">
                                      <a:latin typeface="Cambria Math" panose="02040503050406030204" pitchFamily="18" charset="0"/>
                                    </a:rPr>
                                  </m:ctrlPr>
                                </m:accPr>
                                <m:e>
                                  <m:sSub>
                                    <m:sSubPr>
                                      <m:ctrlPr>
                                        <a:rPr lang="fr-FR"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𝑖</m:t>
                                      </m:r>
                                    </m:sub>
                                  </m:sSub>
                                  <m:r>
                                    <a:rPr lang="fr-FR" sz="2000" i="1">
                                      <a:latin typeface="Cambria Math" panose="02040503050406030204" pitchFamily="18" charset="0"/>
                                    </a:rPr>
                                    <m:t>)</m:t>
                                  </m:r>
                                </m:e>
                              </m:acc>
                            </m:e>
                            <m:sup>
                              <m:r>
                                <a:rPr lang="fr-FR" sz="2000" i="1">
                                  <a:latin typeface="Cambria Math" panose="02040503050406030204" pitchFamily="18" charset="0"/>
                                </a:rPr>
                                <m:t>2</m:t>
                              </m:r>
                            </m:sup>
                          </m:sSup>
                        </m:e>
                      </m:nary>
                      <m:r>
                        <a:rPr lang="fr-FR" sz="2000" i="1" smtClean="0">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100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000+25</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000+100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000+100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000+25</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000=350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m:t>
                      </m:r>
                    </m:oMath>
                  </m:oMathPara>
                </a14:m>
                <a:endParaRPr lang="fr-FR" sz="2000" dirty="0"/>
              </a:p>
            </p:txBody>
          </p:sp>
        </mc:Choice>
        <mc:Fallback xmlns="">
          <p:sp>
            <p:nvSpPr>
              <p:cNvPr id="5" name="ZoneTexte 4">
                <a:extLst>
                  <a:ext uri="{FF2B5EF4-FFF2-40B4-BE49-F238E27FC236}">
                    <a16:creationId xmlns:a16="http://schemas.microsoft.com/office/drawing/2014/main" id="{DA3E6C4F-5965-487E-B88D-A7BE5A4EF708}"/>
                  </a:ext>
                </a:extLst>
              </p:cNvPr>
              <p:cNvSpPr txBox="1">
                <a:spLocks noRot="1" noChangeAspect="1" noMove="1" noResize="1" noEditPoints="1" noAdjustHandles="1" noChangeArrowheads="1" noChangeShapeType="1" noTextEdit="1"/>
              </p:cNvSpPr>
              <p:nvPr/>
            </p:nvSpPr>
            <p:spPr>
              <a:xfrm>
                <a:off x="121024" y="4879191"/>
                <a:ext cx="11766176" cy="1145442"/>
              </a:xfrm>
              <a:prstGeom prst="rect">
                <a:avLst/>
              </a:prstGeom>
              <a:blipFill>
                <a:blip r:embed="rId4"/>
                <a:stretch>
                  <a:fillRect/>
                </a:stretch>
              </a:blipFill>
            </p:spPr>
            <p:txBody>
              <a:bodyPr/>
              <a:lstStyle/>
              <a:p>
                <a:r>
                  <a:rPr lang="fr-FR">
                    <a:noFill/>
                  </a:rPr>
                  <a:t> </a:t>
                </a:r>
              </a:p>
            </p:txBody>
          </p:sp>
        </mc:Fallback>
      </mc:AlternateContent>
      <p:sp>
        <p:nvSpPr>
          <p:cNvPr id="3" name="Espace réservé du numéro de diapositive 2">
            <a:extLst>
              <a:ext uri="{FF2B5EF4-FFF2-40B4-BE49-F238E27FC236}">
                <a16:creationId xmlns:a16="http://schemas.microsoft.com/office/drawing/2014/main" id="{98CBEDA2-F9B4-4420-A06D-869B72931094}"/>
              </a:ext>
            </a:extLst>
          </p:cNvPr>
          <p:cNvSpPr>
            <a:spLocks noGrp="1"/>
          </p:cNvSpPr>
          <p:nvPr>
            <p:ph type="sldNum" sz="quarter" idx="12"/>
          </p:nvPr>
        </p:nvSpPr>
        <p:spPr/>
        <p:txBody>
          <a:bodyPr/>
          <a:lstStyle/>
          <a:p>
            <a:pPr rtl="0"/>
            <a:fld id="{D57F1E4F-1CFF-5643-939E-02111984F565}" type="slidenum">
              <a:rPr lang="fr-FR" noProof="0" smtClean="0"/>
              <a:t>35</a:t>
            </a:fld>
            <a:endParaRPr lang="fr-FR" noProof="0"/>
          </a:p>
        </p:txBody>
      </p:sp>
    </p:spTree>
    <p:extLst>
      <p:ext uri="{BB962C8B-B14F-4D97-AF65-F5344CB8AC3E}">
        <p14:creationId xmlns:p14="http://schemas.microsoft.com/office/powerpoint/2010/main" val="387060011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 square ou coefficient de détermination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545218" y="3527531"/>
            <a:ext cx="9404723" cy="1949123"/>
          </a:xfrm>
          <a:prstGeom prst="rect">
            <a:avLst/>
          </a:prstGeom>
          <a:noFill/>
        </p:spPr>
        <p:txBody>
          <a:bodyPr wrap="square" rtlCol="0">
            <a:spAutoFit/>
          </a:bodyPr>
          <a:lstStyle/>
          <a:p>
            <a:pPr algn="l">
              <a:lnSpc>
                <a:spcPct val="150000"/>
              </a:lnSpc>
            </a:pPr>
            <a:r>
              <a:rPr lang="fr-FR" sz="2800" dirty="0">
                <a:solidFill>
                  <a:schemeClr val="tx2"/>
                </a:solidFill>
                <a:ea typeface="+mj-ea"/>
                <a:cs typeface="+mj-cs"/>
              </a:rPr>
              <a:t>Au dénominateur, on calcule </a:t>
            </a:r>
            <a:r>
              <a:rPr lang="fr-FR" sz="2800" b="1" dirty="0">
                <a:solidFill>
                  <a:schemeClr val="tx2"/>
                </a:solidFill>
                <a:ea typeface="+mj-ea"/>
                <a:cs typeface="+mj-cs"/>
              </a:rPr>
              <a:t>la variance </a:t>
            </a:r>
            <a:r>
              <a:rPr lang="fr-FR" sz="2800" b="1" dirty="0" err="1">
                <a:solidFill>
                  <a:schemeClr val="tx2"/>
                </a:solidFill>
                <a:ea typeface="+mj-ea"/>
                <a:cs typeface="+mj-cs"/>
              </a:rPr>
              <a:t>i.e</a:t>
            </a:r>
            <a:r>
              <a:rPr lang="fr-FR" sz="2800" b="1" dirty="0">
                <a:solidFill>
                  <a:schemeClr val="tx2"/>
                </a:solidFill>
                <a:ea typeface="+mj-ea"/>
                <a:cs typeface="+mj-cs"/>
              </a:rPr>
              <a:t> </a:t>
            </a:r>
            <a:r>
              <a:rPr lang="fr-FR" sz="2800" dirty="0">
                <a:solidFill>
                  <a:schemeClr val="tx2"/>
                </a:solidFill>
                <a:ea typeface="+mj-ea"/>
                <a:cs typeface="+mj-cs"/>
              </a:rPr>
              <a:t>la somme de la différence au carré des y du </a:t>
            </a:r>
            <a:r>
              <a:rPr lang="fr-FR" sz="2800" dirty="0" err="1">
                <a:solidFill>
                  <a:schemeClr val="tx2"/>
                </a:solidFill>
                <a:ea typeface="+mj-ea"/>
                <a:cs typeface="+mj-cs"/>
              </a:rPr>
              <a:t>dataset</a:t>
            </a:r>
            <a:r>
              <a:rPr lang="fr-FR" sz="2800" dirty="0">
                <a:solidFill>
                  <a:schemeClr val="tx2"/>
                </a:solidFill>
                <a:ea typeface="+mj-ea"/>
                <a:cs typeface="+mj-cs"/>
              </a:rPr>
              <a:t> et de la moyenne de ces y du </a:t>
            </a:r>
            <a:r>
              <a:rPr lang="fr-FR" sz="2800" dirty="0" err="1">
                <a:solidFill>
                  <a:schemeClr val="tx2"/>
                </a:solidFill>
                <a:ea typeface="+mj-ea"/>
                <a:cs typeface="+mj-cs"/>
              </a:rPr>
              <a:t>dataset</a:t>
            </a:r>
            <a:r>
              <a:rPr lang="fr-FR" sz="2800" dirty="0">
                <a:solidFill>
                  <a:schemeClr val="tx2"/>
                </a:solidFill>
                <a:ea typeface="+mj-ea"/>
                <a:cs typeface="+mj-cs"/>
              </a:rPr>
              <a:t>!</a:t>
            </a:r>
            <a:endParaRPr lang="fr-FR" sz="2800" b="1" dirty="0">
              <a:solidFill>
                <a:schemeClr val="tx2"/>
              </a:solidFill>
              <a:ea typeface="+mj-ea"/>
              <a:cs typeface="+mj-cs"/>
            </a:endParaRP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8" y="4178927"/>
            <a:ext cx="9237013" cy="369332"/>
          </a:xfrm>
          <a:prstGeom prst="rect">
            <a:avLst/>
          </a:prstGeom>
          <a:noFill/>
        </p:spPr>
        <p:txBody>
          <a:bodyPr wrap="square">
            <a:spAutoFit/>
          </a:bodyPr>
          <a:lstStyle/>
          <a:p>
            <a:r>
              <a:rPr lang="fr-FR" dirty="0"/>
              <a:t> </a:t>
            </a:r>
          </a:p>
        </p:txBody>
      </p:sp>
      <p:pic>
        <p:nvPicPr>
          <p:cNvPr id="6" name="Image 5">
            <a:extLst>
              <a:ext uri="{FF2B5EF4-FFF2-40B4-BE49-F238E27FC236}">
                <a16:creationId xmlns:a16="http://schemas.microsoft.com/office/drawing/2014/main" id="{F213F265-BFC7-47E4-A4C7-523DEC760D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52819" y="1659899"/>
            <a:ext cx="6714041" cy="1563360"/>
          </a:xfrm>
          <a:prstGeom prst="rect">
            <a:avLst/>
          </a:prstGeom>
          <a:noFill/>
          <a:ln>
            <a:noFill/>
          </a:ln>
        </p:spPr>
      </p:pic>
      <p:sp>
        <p:nvSpPr>
          <p:cNvPr id="3" name="Espace réservé du numéro de diapositive 2">
            <a:extLst>
              <a:ext uri="{FF2B5EF4-FFF2-40B4-BE49-F238E27FC236}">
                <a16:creationId xmlns:a16="http://schemas.microsoft.com/office/drawing/2014/main" id="{55AAA580-3955-4951-B987-61E7E62597D2}"/>
              </a:ext>
            </a:extLst>
          </p:cNvPr>
          <p:cNvSpPr>
            <a:spLocks noGrp="1"/>
          </p:cNvSpPr>
          <p:nvPr>
            <p:ph type="sldNum" sz="quarter" idx="12"/>
          </p:nvPr>
        </p:nvSpPr>
        <p:spPr/>
        <p:txBody>
          <a:bodyPr/>
          <a:lstStyle/>
          <a:p>
            <a:pPr rtl="0"/>
            <a:fld id="{D57F1E4F-1CFF-5643-939E-02111984F565}" type="slidenum">
              <a:rPr lang="fr-FR" noProof="0" smtClean="0"/>
              <a:t>36</a:t>
            </a:fld>
            <a:endParaRPr lang="fr-FR" noProof="0"/>
          </a:p>
        </p:txBody>
      </p:sp>
    </p:spTree>
    <p:extLst>
      <p:ext uri="{BB962C8B-B14F-4D97-AF65-F5344CB8AC3E}">
        <p14:creationId xmlns:p14="http://schemas.microsoft.com/office/powerpoint/2010/main" val="328368346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 square ou coefficient de détermination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41C7F1C1-E9F4-4FB8-B987-CB08A3F2FB88}"/>
              </a:ext>
            </a:extLst>
          </p:cNvPr>
          <p:cNvSpPr txBox="1"/>
          <p:nvPr/>
        </p:nvSpPr>
        <p:spPr>
          <a:xfrm>
            <a:off x="1712928" y="4178927"/>
            <a:ext cx="9237013" cy="369332"/>
          </a:xfrm>
          <a:prstGeom prst="rect">
            <a:avLst/>
          </a:prstGeom>
          <a:noFill/>
        </p:spPr>
        <p:txBody>
          <a:bodyPr wrap="square">
            <a:spAutoFit/>
          </a:bodyPr>
          <a:lstStyle/>
          <a:p>
            <a:r>
              <a:rPr lang="fr-FR" dirty="0"/>
              <a:t> </a:t>
            </a:r>
          </a:p>
        </p:txBody>
      </p:sp>
      <p:pic>
        <p:nvPicPr>
          <p:cNvPr id="8" name="Image 7">
            <a:extLst>
              <a:ext uri="{FF2B5EF4-FFF2-40B4-BE49-F238E27FC236}">
                <a16:creationId xmlns:a16="http://schemas.microsoft.com/office/drawing/2014/main" id="{4F0D833B-6CF2-4119-A819-8A174A969B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74259" y="1577903"/>
            <a:ext cx="6387353" cy="3050542"/>
          </a:xfrm>
          <a:prstGeom prst="rect">
            <a:avLst/>
          </a:prstGeom>
          <a:noFill/>
          <a:ln>
            <a:noFill/>
          </a:ln>
        </p:spPr>
      </p:pic>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DA3E6C4F-5965-487E-B88D-A7BE5A4EF708}"/>
                  </a:ext>
                </a:extLst>
              </p:cNvPr>
              <p:cNvSpPr txBox="1"/>
              <p:nvPr/>
            </p:nvSpPr>
            <p:spPr>
              <a:xfrm>
                <a:off x="212912" y="5515306"/>
                <a:ext cx="11766176" cy="11454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𝑆𝑆𝑇</m:t>
                      </m:r>
                      <m:r>
                        <a:rPr lang="fr-FR" sz="2000" b="0" i="1" smtClean="0">
                          <a:latin typeface="Cambria Math" panose="02040503050406030204" pitchFamily="18" charset="0"/>
                          <a:ea typeface="Cambria Math" panose="02040503050406030204" pitchFamily="18" charset="0"/>
                        </a:rPr>
                        <m:t>=</m:t>
                      </m:r>
                      <m:nary>
                        <m:naryPr>
                          <m:chr m:val="∑"/>
                          <m:subHide m:val="on"/>
                          <m:supHide m:val="on"/>
                          <m:ctrlPr>
                            <a:rPr lang="fr-FR" sz="2000" i="1" smtClean="0">
                              <a:latin typeface="Cambria Math" panose="02040503050406030204" pitchFamily="18" charset="0"/>
                            </a:rPr>
                          </m:ctrlPr>
                        </m:naryPr>
                        <m:sub/>
                        <m:sup/>
                        <m:e>
                          <m:sSup>
                            <m:sSupPr>
                              <m:ctrlPr>
                                <a:rPr lang="fr-FR" sz="2000" i="1">
                                  <a:latin typeface="Cambria Math" panose="02040503050406030204" pitchFamily="18" charset="0"/>
                                </a:rPr>
                              </m:ctrlPr>
                            </m:sSupPr>
                            <m:e>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𝑖</m:t>
                                  </m:r>
                                </m:sub>
                              </m:sSub>
                              <m:r>
                                <a:rPr lang="fr-FR" sz="2000" i="1">
                                  <a:latin typeface="Cambria Math" panose="02040503050406030204" pitchFamily="18" charset="0"/>
                                </a:rPr>
                                <m:t> − </m:t>
                              </m:r>
                              <m:acc>
                                <m:accPr>
                                  <m:chr m:val="̅"/>
                                  <m:ctrlPr>
                                    <a:rPr lang="fr-FR" sz="2000" b="0" i="1" smtClean="0">
                                      <a:latin typeface="Cambria Math" panose="02040503050406030204" pitchFamily="18" charset="0"/>
                                    </a:rPr>
                                  </m:ctrlPr>
                                </m:accPr>
                                <m:e>
                                  <m:r>
                                    <a:rPr lang="fr-FR" sz="2000" i="1">
                                      <a:latin typeface="Cambria Math" panose="02040503050406030204" pitchFamily="18" charset="0"/>
                                    </a:rPr>
                                    <m:t>𝑦</m:t>
                                  </m:r>
                                  <m:r>
                                    <a:rPr lang="fr-FR" sz="2000" b="0" i="1" smtClean="0">
                                      <a:latin typeface="Cambria Math" panose="02040503050406030204" pitchFamily="18" charset="0"/>
                                    </a:rPr>
                                    <m:t> </m:t>
                                  </m:r>
                                </m:e>
                              </m:acc>
                              <m:r>
                                <a:rPr lang="fr-FR" sz="2000" b="0" i="1" smtClean="0">
                                  <a:latin typeface="Cambria Math" panose="02040503050406030204" pitchFamily="18" charset="0"/>
                                </a:rPr>
                                <m:t>)</m:t>
                              </m:r>
                            </m:e>
                            <m:sup>
                              <m:r>
                                <a:rPr lang="fr-FR" sz="2000" i="1">
                                  <a:latin typeface="Cambria Math" panose="02040503050406030204" pitchFamily="18" charset="0"/>
                                </a:rPr>
                                <m:t>2</m:t>
                              </m:r>
                            </m:sup>
                          </m:sSup>
                        </m:e>
                      </m:nary>
                      <m:r>
                        <a:rPr lang="fr-FR" sz="2000" i="1" smtClean="0">
                          <a:latin typeface="Cambria Math" panose="02040503050406030204" pitchFamily="18" charset="0"/>
                          <a:ea typeface="Cambria Math" panose="02040503050406030204" pitchFamily="18" charset="0"/>
                        </a:rPr>
                        <m:t>=</m:t>
                      </m:r>
                      <m:sSup>
                        <m:sSupPr>
                          <m:ctrlPr>
                            <a:rPr lang="fr-FR" sz="2000" b="0" i="1" smtClean="0">
                              <a:latin typeface="Cambria Math" panose="02040503050406030204" pitchFamily="18" charset="0"/>
                              <a:ea typeface="Cambria Math" panose="02040503050406030204" pitchFamily="18" charset="0"/>
                            </a:rPr>
                          </m:ctrlPr>
                        </m:sSupPr>
                        <m:e>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200 000 −330 000</m:t>
                              </m:r>
                            </m:e>
                          </m:d>
                        </m:e>
                        <m:sup>
                          <m:r>
                            <a:rPr lang="fr-FR" sz="2000" b="0" i="1" smtClean="0">
                              <a:latin typeface="Cambria Math" panose="02040503050406030204" pitchFamily="18" charset="0"/>
                              <a:ea typeface="Cambria Math" panose="02040503050406030204" pitchFamily="18" charset="0"/>
                            </a:rPr>
                            <m:t>2</m:t>
                          </m:r>
                        </m:sup>
                      </m:sSup>
                      <m:r>
                        <a:rPr lang="fr-FR" sz="2000" b="0" i="1" smtClean="0">
                          <a:latin typeface="Cambria Math" panose="02040503050406030204" pitchFamily="18" charset="0"/>
                          <a:ea typeface="Cambria Math" panose="02040503050406030204" pitchFamily="18" charset="0"/>
                        </a:rPr>
                        <m:t>+</m:t>
                      </m:r>
                      <m:sSup>
                        <m:sSupPr>
                          <m:ctrlPr>
                            <a:rPr lang="fr-FR" sz="2000" i="1">
                              <a:latin typeface="Cambria Math" panose="02040503050406030204" pitchFamily="18" charset="0"/>
                              <a:ea typeface="Cambria Math" panose="02040503050406030204" pitchFamily="18" charset="0"/>
                            </a:rPr>
                          </m:ctrlPr>
                        </m:sSupPr>
                        <m:e>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2</m:t>
                              </m:r>
                              <m:r>
                                <a:rPr lang="fr-FR" sz="2000" b="0" i="1" smtClean="0">
                                  <a:latin typeface="Cambria Math" panose="02040503050406030204" pitchFamily="18" charset="0"/>
                                  <a:ea typeface="Cambria Math" panose="02040503050406030204" pitchFamily="18" charset="0"/>
                                </a:rPr>
                                <m:t>5</m:t>
                              </m:r>
                              <m:r>
                                <a:rPr lang="fr-FR" sz="2000" i="1">
                                  <a:latin typeface="Cambria Math" panose="02040503050406030204" pitchFamily="18" charset="0"/>
                                  <a:ea typeface="Cambria Math" panose="02040503050406030204" pitchFamily="18" charset="0"/>
                                </a:rPr>
                                <m:t>0 000 −330 000</m:t>
                              </m:r>
                            </m:e>
                          </m:d>
                        </m:e>
                        <m:sup>
                          <m:r>
                            <a:rPr lang="fr-FR" sz="2000" i="1">
                              <a:latin typeface="Cambria Math" panose="02040503050406030204" pitchFamily="18" charset="0"/>
                              <a:ea typeface="Cambria Math" panose="02040503050406030204" pitchFamily="18" charset="0"/>
                            </a:rPr>
                            <m:t>2</m:t>
                          </m:r>
                        </m:sup>
                      </m:sSup>
                      <m:r>
                        <a:rPr lang="fr-FR" sz="2000" b="0" i="1" smtClean="0">
                          <a:latin typeface="Cambria Math" panose="02040503050406030204" pitchFamily="18" charset="0"/>
                          <a:ea typeface="Cambria Math" panose="02040503050406030204" pitchFamily="18" charset="0"/>
                        </a:rPr>
                        <m:t>+ …+</m:t>
                      </m:r>
                      <m:sSup>
                        <m:sSupPr>
                          <m:ctrlPr>
                            <a:rPr lang="fr-FR" sz="2000" i="1">
                              <a:latin typeface="Cambria Math" panose="02040503050406030204" pitchFamily="18" charset="0"/>
                              <a:ea typeface="Cambria Math" panose="02040503050406030204" pitchFamily="18" charset="0"/>
                            </a:rPr>
                          </m:ctrlPr>
                        </m:sSupPr>
                        <m:e>
                          <m:d>
                            <m:dPr>
                              <m:ctrlPr>
                                <a:rPr lang="fr-FR" sz="2000" i="1">
                                  <a:latin typeface="Cambria Math" panose="02040503050406030204" pitchFamily="18" charset="0"/>
                                  <a:ea typeface="Cambria Math" panose="02040503050406030204" pitchFamily="18" charset="0"/>
                                </a:rPr>
                              </m:ctrlPr>
                            </m:dPr>
                            <m:e>
                              <m:r>
                                <a:rPr lang="fr-FR" sz="2000" b="0" i="1" smtClean="0">
                                  <a:latin typeface="Cambria Math" panose="02040503050406030204" pitchFamily="18" charset="0"/>
                                  <a:ea typeface="Cambria Math" panose="02040503050406030204" pitchFamily="18" charset="0"/>
                                </a:rPr>
                                <m:t>5</m:t>
                              </m:r>
                              <m:r>
                                <a:rPr lang="fr-FR" sz="2000" i="1">
                                  <a:latin typeface="Cambria Math" panose="02040503050406030204" pitchFamily="18" charset="0"/>
                                  <a:ea typeface="Cambria Math" panose="02040503050406030204" pitchFamily="18" charset="0"/>
                                </a:rPr>
                                <m:t>00 000 −330 000</m:t>
                              </m:r>
                            </m:e>
                          </m:d>
                        </m:e>
                        <m:sup>
                          <m:r>
                            <a:rPr lang="fr-FR" sz="2000" i="1">
                              <a:latin typeface="Cambria Math" panose="02040503050406030204" pitchFamily="18" charset="0"/>
                              <a:ea typeface="Cambria Math" panose="02040503050406030204" pitchFamily="18" charset="0"/>
                            </a:rPr>
                            <m:t>2</m:t>
                          </m:r>
                        </m:sup>
                      </m:sSup>
                      <m:r>
                        <a:rPr lang="fr-FR" sz="2000" b="0" i="1" smtClean="0">
                          <a:latin typeface="Cambria Math" panose="02040503050406030204" pitchFamily="18" charset="0"/>
                          <a:ea typeface="Cambria Math" panose="02040503050406030204" pitchFamily="18" charset="0"/>
                        </a:rPr>
                        <m:t> =348 000 000</m:t>
                      </m:r>
                    </m:oMath>
                  </m:oMathPara>
                </a14:m>
                <a:endParaRPr lang="fr-FR" sz="2000" dirty="0"/>
              </a:p>
            </p:txBody>
          </p:sp>
        </mc:Choice>
        <mc:Fallback xmlns="">
          <p:sp>
            <p:nvSpPr>
              <p:cNvPr id="5" name="ZoneTexte 4">
                <a:extLst>
                  <a:ext uri="{FF2B5EF4-FFF2-40B4-BE49-F238E27FC236}">
                    <a16:creationId xmlns:a16="http://schemas.microsoft.com/office/drawing/2014/main" id="{DA3E6C4F-5965-487E-B88D-A7BE5A4EF708}"/>
                  </a:ext>
                </a:extLst>
              </p:cNvPr>
              <p:cNvSpPr txBox="1">
                <a:spLocks noRot="1" noChangeAspect="1" noMove="1" noResize="1" noEditPoints="1" noAdjustHandles="1" noChangeArrowheads="1" noChangeShapeType="1" noTextEdit="1"/>
              </p:cNvSpPr>
              <p:nvPr/>
            </p:nvSpPr>
            <p:spPr>
              <a:xfrm>
                <a:off x="212912" y="5515306"/>
                <a:ext cx="11766176" cy="114544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7DDE0C3C-D1CA-4723-BA07-0B4A91627E9B}"/>
                  </a:ext>
                </a:extLst>
              </p:cNvPr>
              <p:cNvSpPr txBox="1"/>
              <p:nvPr/>
            </p:nvSpPr>
            <p:spPr>
              <a:xfrm>
                <a:off x="403412" y="4771560"/>
                <a:ext cx="10112188" cy="549638"/>
              </a:xfrm>
              <a:prstGeom prst="rect">
                <a:avLst/>
              </a:prstGeom>
              <a:noFill/>
            </p:spPr>
            <p:txBody>
              <a:bodyPr wrap="square" rtlCol="0">
                <a:spAutoFit/>
              </a:bodyPr>
              <a:lstStyle/>
              <a:p>
                <a14:m>
                  <m:oMath xmlns:m="http://schemas.openxmlformats.org/officeDocument/2006/math">
                    <m:acc>
                      <m:accPr>
                        <m:chr m:val="̅"/>
                        <m:ctrlPr>
                          <a:rPr lang="fr-FR" sz="2000" i="1" smtClean="0">
                            <a:latin typeface="Cambria Math" panose="02040503050406030204" pitchFamily="18" charset="0"/>
                          </a:rPr>
                        </m:ctrlPr>
                      </m:accPr>
                      <m:e>
                        <m:r>
                          <a:rPr lang="fr-FR" sz="2000" i="1">
                            <a:latin typeface="Cambria Math" panose="02040503050406030204" pitchFamily="18" charset="0"/>
                          </a:rPr>
                          <m:t>𝑦</m:t>
                        </m:r>
                        <m:r>
                          <a:rPr lang="fr-FR" sz="2000" i="1">
                            <a:latin typeface="Cambria Math" panose="02040503050406030204" pitchFamily="18" charset="0"/>
                          </a:rPr>
                          <m:t> </m:t>
                        </m:r>
                      </m:e>
                    </m:acc>
                    <m:r>
                      <a:rPr lang="fr-FR" sz="2000" i="1" smtClean="0">
                        <a:latin typeface="Cambria Math" panose="02040503050406030204" pitchFamily="18" charset="0"/>
                        <a:ea typeface="Cambria Math" panose="02040503050406030204" pitchFamily="18" charset="0"/>
                      </a:rPr>
                      <m:t>=</m:t>
                    </m:r>
                    <m:f>
                      <m:fPr>
                        <m:ctrlPr>
                          <a:rPr lang="fr-FR" sz="2000" i="1" smtClean="0">
                            <a:latin typeface="Cambria Math" panose="02040503050406030204" pitchFamily="18" charset="0"/>
                            <a:ea typeface="Cambria Math" panose="02040503050406030204" pitchFamily="18" charset="0"/>
                          </a:rPr>
                        </m:ctrlPr>
                      </m:fPr>
                      <m:num>
                        <m:nary>
                          <m:naryPr>
                            <m:chr m:val="∑"/>
                            <m:subHide m:val="on"/>
                            <m:supHide m:val="on"/>
                            <m:ctrlPr>
                              <a:rPr lang="fr-FR" sz="2000" i="1" smtClean="0">
                                <a:latin typeface="Cambria Math" panose="02040503050406030204" pitchFamily="18" charset="0"/>
                                <a:ea typeface="Cambria Math" panose="02040503050406030204" pitchFamily="18" charset="0"/>
                              </a:rPr>
                            </m:ctrlPr>
                          </m:naryPr>
                          <m:sub/>
                          <m:sup/>
                          <m:e>
                            <m:sSub>
                              <m:sSubPr>
                                <m:ctrlPr>
                                  <a:rPr lang="fr-FR"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𝑖</m:t>
                                </m:r>
                              </m:sub>
                            </m:sSub>
                          </m:e>
                        </m:nary>
                      </m:num>
                      <m:den>
                        <m:r>
                          <a:rPr lang="fr-FR" sz="2000" b="0" i="1" smtClean="0">
                            <a:latin typeface="Cambria Math" panose="02040503050406030204" pitchFamily="18" charset="0"/>
                            <a:ea typeface="Cambria Math" panose="02040503050406030204" pitchFamily="18" charset="0"/>
                          </a:rPr>
                          <m:t>𝑛</m:t>
                        </m:r>
                      </m:den>
                    </m:f>
                    <m:r>
                      <a:rPr lang="fr-FR" sz="200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 </m:t>
                    </m:r>
                    <m:f>
                      <m:fPr>
                        <m:ctrlPr>
                          <a:rPr lang="fr-FR" sz="2000" b="0" i="1" smtClean="0">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200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000+250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000+300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000+400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000+500</m:t>
                        </m:r>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000</m:t>
                        </m:r>
                      </m:num>
                      <m:den>
                        <m:r>
                          <a:rPr lang="fr-FR" sz="2000" b="0" i="1" smtClean="0">
                            <a:latin typeface="Cambria Math" panose="02040503050406030204" pitchFamily="18" charset="0"/>
                            <a:ea typeface="Cambria Math" panose="02040503050406030204" pitchFamily="18" charset="0"/>
                          </a:rPr>
                          <m:t>5</m:t>
                        </m:r>
                      </m:den>
                    </m:f>
                    <m:r>
                      <a:rPr lang="fr-FR" sz="2000" b="0" i="1" smtClean="0">
                        <a:latin typeface="Cambria Math" panose="02040503050406030204" pitchFamily="18" charset="0"/>
                        <a:ea typeface="Cambria Math" panose="02040503050406030204" pitchFamily="18" charset="0"/>
                      </a:rPr>
                      <m:t>=330 000</m:t>
                    </m:r>
                  </m:oMath>
                </a14:m>
                <a:r>
                  <a:rPr lang="fr-FR" sz="2000" dirty="0"/>
                  <a:t> </a:t>
                </a:r>
              </a:p>
            </p:txBody>
          </p:sp>
        </mc:Choice>
        <mc:Fallback xmlns="">
          <p:sp>
            <p:nvSpPr>
              <p:cNvPr id="3" name="ZoneTexte 2">
                <a:extLst>
                  <a:ext uri="{FF2B5EF4-FFF2-40B4-BE49-F238E27FC236}">
                    <a16:creationId xmlns:a16="http://schemas.microsoft.com/office/drawing/2014/main" id="{7DDE0C3C-D1CA-4723-BA07-0B4A91627E9B}"/>
                  </a:ext>
                </a:extLst>
              </p:cNvPr>
              <p:cNvSpPr txBox="1">
                <a:spLocks noRot="1" noChangeAspect="1" noMove="1" noResize="1" noEditPoints="1" noAdjustHandles="1" noChangeArrowheads="1" noChangeShapeType="1" noTextEdit="1"/>
              </p:cNvSpPr>
              <p:nvPr/>
            </p:nvSpPr>
            <p:spPr>
              <a:xfrm>
                <a:off x="403412" y="4771560"/>
                <a:ext cx="10112188" cy="549638"/>
              </a:xfrm>
              <a:prstGeom prst="rect">
                <a:avLst/>
              </a:prstGeom>
              <a:blipFill>
                <a:blip r:embed="rId5"/>
                <a:stretch>
                  <a:fillRect/>
                </a:stretch>
              </a:blipFill>
            </p:spPr>
            <p:txBody>
              <a:bodyPr/>
              <a:lstStyle/>
              <a:p>
                <a:r>
                  <a:rPr lang="fr-FR">
                    <a:noFill/>
                  </a:rPr>
                  <a:t> </a:t>
                </a:r>
              </a:p>
            </p:txBody>
          </p:sp>
        </mc:Fallback>
      </mc:AlternateContent>
      <p:sp>
        <p:nvSpPr>
          <p:cNvPr id="6" name="Espace réservé du numéro de diapositive 5">
            <a:extLst>
              <a:ext uri="{FF2B5EF4-FFF2-40B4-BE49-F238E27FC236}">
                <a16:creationId xmlns:a16="http://schemas.microsoft.com/office/drawing/2014/main" id="{C0F4A873-DDD0-4AD3-8849-8ABCD17401DC}"/>
              </a:ext>
            </a:extLst>
          </p:cNvPr>
          <p:cNvSpPr>
            <a:spLocks noGrp="1"/>
          </p:cNvSpPr>
          <p:nvPr>
            <p:ph type="sldNum" sz="quarter" idx="12"/>
          </p:nvPr>
        </p:nvSpPr>
        <p:spPr/>
        <p:txBody>
          <a:bodyPr/>
          <a:lstStyle/>
          <a:p>
            <a:pPr rtl="0"/>
            <a:fld id="{D57F1E4F-1CFF-5643-939E-02111984F565}" type="slidenum">
              <a:rPr lang="fr-FR" noProof="0" smtClean="0"/>
              <a:t>37</a:t>
            </a:fld>
            <a:endParaRPr lang="fr-FR" noProof="0"/>
          </a:p>
        </p:txBody>
      </p:sp>
    </p:spTree>
    <p:extLst>
      <p:ext uri="{BB962C8B-B14F-4D97-AF65-F5344CB8AC3E}">
        <p14:creationId xmlns:p14="http://schemas.microsoft.com/office/powerpoint/2010/main" val="119318783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 square ou coefficient de détermination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F016A24D-C75B-4E8C-9924-2A4DC54E2811}"/>
                  </a:ext>
                </a:extLst>
              </p:cNvPr>
              <p:cNvSpPr txBox="1"/>
              <p:nvPr/>
            </p:nvSpPr>
            <p:spPr>
              <a:xfrm>
                <a:off x="1242059" y="3276398"/>
                <a:ext cx="9404723" cy="1358064"/>
              </a:xfrm>
              <a:prstGeom prst="rect">
                <a:avLst/>
              </a:prstGeom>
              <a:noFill/>
            </p:spPr>
            <p:txBody>
              <a:bodyPr wrap="square" rtlCol="0">
                <a:spAutoFit/>
              </a:bodyPr>
              <a:lstStyle/>
              <a:p>
                <a:pPr algn="l">
                  <a:lnSpc>
                    <a:spcPct val="150000"/>
                  </a:lnSpc>
                </a:pPr>
                <a14:m>
                  <m:oMathPara xmlns:m="http://schemas.openxmlformats.org/officeDocument/2006/math">
                    <m:oMathParaPr>
                      <m:jc m:val="centerGroup"/>
                    </m:oMathParaPr>
                    <m:oMath xmlns:m="http://schemas.openxmlformats.org/officeDocument/2006/math">
                      <m:sSup>
                        <m:sSupPr>
                          <m:ctrlPr>
                            <a:rPr lang="fr-FR" sz="2800" b="1" i="1" smtClean="0">
                              <a:solidFill>
                                <a:schemeClr val="tx2"/>
                              </a:solidFill>
                              <a:latin typeface="Cambria Math" panose="02040503050406030204" pitchFamily="18" charset="0"/>
                              <a:ea typeface="+mj-ea"/>
                              <a:cs typeface="+mj-cs"/>
                            </a:rPr>
                          </m:ctrlPr>
                        </m:sSupPr>
                        <m:e>
                          <m:r>
                            <a:rPr lang="fr-FR" sz="2800" b="1" i="1" smtClean="0">
                              <a:solidFill>
                                <a:schemeClr val="tx2"/>
                              </a:solidFill>
                              <a:latin typeface="Cambria Math" panose="02040503050406030204" pitchFamily="18" charset="0"/>
                              <a:ea typeface="+mj-ea"/>
                              <a:cs typeface="+mj-cs"/>
                            </a:rPr>
                            <m:t>𝑹</m:t>
                          </m:r>
                        </m:e>
                        <m:sup>
                          <m:r>
                            <a:rPr lang="fr-FR" sz="2800" b="1" i="1" smtClean="0">
                              <a:solidFill>
                                <a:schemeClr val="tx2"/>
                              </a:solidFill>
                              <a:latin typeface="Cambria Math" panose="02040503050406030204" pitchFamily="18" charset="0"/>
                              <a:ea typeface="+mj-ea"/>
                              <a:cs typeface="+mj-cs"/>
                            </a:rPr>
                            <m:t>𝟐</m:t>
                          </m:r>
                        </m:sup>
                      </m:sSup>
                      <m:r>
                        <a:rPr lang="fr-FR" sz="2800" b="1" i="1" smtClean="0">
                          <a:solidFill>
                            <a:schemeClr val="tx2"/>
                          </a:solidFill>
                          <a:latin typeface="Cambria Math" panose="02040503050406030204" pitchFamily="18" charset="0"/>
                          <a:ea typeface="Cambria Math" panose="02040503050406030204" pitchFamily="18" charset="0"/>
                          <a:cs typeface="+mj-cs"/>
                        </a:rPr>
                        <m:t>=</m:t>
                      </m:r>
                      <m:r>
                        <a:rPr lang="fr-FR" sz="2800" b="1" i="1" smtClean="0">
                          <a:solidFill>
                            <a:schemeClr val="tx2"/>
                          </a:solidFill>
                          <a:latin typeface="Cambria Math" panose="02040503050406030204" pitchFamily="18" charset="0"/>
                          <a:ea typeface="Cambria Math" panose="02040503050406030204" pitchFamily="18" charset="0"/>
                          <a:cs typeface="+mj-cs"/>
                        </a:rPr>
                        <m:t>𝟏</m:t>
                      </m:r>
                      <m:r>
                        <a:rPr lang="fr-FR" sz="2800" b="1" i="1" smtClean="0">
                          <a:solidFill>
                            <a:schemeClr val="tx2"/>
                          </a:solidFill>
                          <a:latin typeface="Cambria Math" panose="02040503050406030204" pitchFamily="18" charset="0"/>
                          <a:ea typeface="Cambria Math" panose="02040503050406030204" pitchFamily="18" charset="0"/>
                          <a:cs typeface="+mj-cs"/>
                        </a:rPr>
                        <m:t> − </m:t>
                      </m:r>
                      <m:f>
                        <m:fPr>
                          <m:ctrlPr>
                            <a:rPr lang="fr-FR" sz="2800" b="1" i="1" smtClean="0">
                              <a:solidFill>
                                <a:schemeClr val="tx2"/>
                              </a:solidFill>
                              <a:latin typeface="Cambria Math" panose="02040503050406030204" pitchFamily="18" charset="0"/>
                              <a:ea typeface="Cambria Math" panose="02040503050406030204" pitchFamily="18" charset="0"/>
                              <a:cs typeface="+mj-cs"/>
                            </a:rPr>
                          </m:ctrlPr>
                        </m:fPr>
                        <m:num>
                          <m:r>
                            <a:rPr lang="fr-FR" sz="2800" b="1" i="1" smtClean="0">
                              <a:solidFill>
                                <a:schemeClr val="tx2"/>
                              </a:solidFill>
                              <a:latin typeface="Cambria Math" panose="02040503050406030204" pitchFamily="18" charset="0"/>
                              <a:ea typeface="Cambria Math" panose="02040503050406030204" pitchFamily="18" charset="0"/>
                              <a:cs typeface="+mj-cs"/>
                            </a:rPr>
                            <m:t>𝑺𝑺𝑹</m:t>
                          </m:r>
                        </m:num>
                        <m:den>
                          <m:r>
                            <a:rPr lang="fr-FR" sz="2800" b="1" i="1" smtClean="0">
                              <a:solidFill>
                                <a:schemeClr val="tx2"/>
                              </a:solidFill>
                              <a:latin typeface="Cambria Math" panose="02040503050406030204" pitchFamily="18" charset="0"/>
                              <a:ea typeface="Cambria Math" panose="02040503050406030204" pitchFamily="18" charset="0"/>
                              <a:cs typeface="+mj-cs"/>
                            </a:rPr>
                            <m:t>𝑺𝑺𝑻</m:t>
                          </m:r>
                        </m:den>
                      </m:f>
                      <m:r>
                        <a:rPr lang="fr-FR" sz="2800" b="1" i="1" smtClean="0">
                          <a:solidFill>
                            <a:schemeClr val="tx2"/>
                          </a:solidFill>
                          <a:latin typeface="Cambria Math" panose="02040503050406030204" pitchFamily="18" charset="0"/>
                          <a:ea typeface="Cambria Math" panose="02040503050406030204" pitchFamily="18" charset="0"/>
                          <a:cs typeface="+mj-cs"/>
                        </a:rPr>
                        <m:t>=</m:t>
                      </m:r>
                      <m:r>
                        <a:rPr lang="fr-FR" sz="2800" b="1" i="1" smtClean="0">
                          <a:solidFill>
                            <a:schemeClr val="tx2"/>
                          </a:solidFill>
                          <a:latin typeface="Cambria Math" panose="02040503050406030204" pitchFamily="18" charset="0"/>
                          <a:ea typeface="Cambria Math" panose="02040503050406030204" pitchFamily="18" charset="0"/>
                          <a:cs typeface="+mj-cs"/>
                        </a:rPr>
                        <m:t>𝟏</m:t>
                      </m:r>
                      <m:r>
                        <a:rPr lang="fr-FR" sz="2800" b="1" i="1" smtClean="0">
                          <a:solidFill>
                            <a:schemeClr val="tx2"/>
                          </a:solidFill>
                          <a:latin typeface="Cambria Math" panose="02040503050406030204" pitchFamily="18" charset="0"/>
                          <a:ea typeface="Cambria Math" panose="02040503050406030204" pitchFamily="18" charset="0"/>
                          <a:cs typeface="+mj-cs"/>
                        </a:rPr>
                        <m:t> − </m:t>
                      </m:r>
                      <m:f>
                        <m:fPr>
                          <m:ctrlPr>
                            <a:rPr lang="fr-FR" sz="2800" b="1" i="1" smtClean="0">
                              <a:solidFill>
                                <a:schemeClr val="tx2"/>
                              </a:solidFill>
                              <a:latin typeface="Cambria Math" panose="02040503050406030204" pitchFamily="18" charset="0"/>
                              <a:ea typeface="Cambria Math" panose="02040503050406030204" pitchFamily="18" charset="0"/>
                              <a:cs typeface="+mj-cs"/>
                            </a:rPr>
                          </m:ctrlPr>
                        </m:fPr>
                        <m:num>
                          <m:r>
                            <a:rPr lang="fr-FR" sz="2800" b="1" i="1" smtClean="0">
                              <a:solidFill>
                                <a:schemeClr val="tx2"/>
                              </a:solidFill>
                              <a:latin typeface="Cambria Math" panose="02040503050406030204" pitchFamily="18" charset="0"/>
                              <a:ea typeface="Cambria Math" panose="02040503050406030204" pitchFamily="18" charset="0"/>
                              <a:cs typeface="+mj-cs"/>
                            </a:rPr>
                            <m:t>𝟕𝟎</m:t>
                          </m:r>
                          <m:r>
                            <a:rPr lang="fr-FR" sz="2800" b="1" i="1" smtClean="0">
                              <a:solidFill>
                                <a:schemeClr val="tx2"/>
                              </a:solidFill>
                              <a:latin typeface="Cambria Math" panose="02040503050406030204" pitchFamily="18" charset="0"/>
                              <a:ea typeface="Cambria Math" panose="02040503050406030204" pitchFamily="18" charset="0"/>
                              <a:cs typeface="+mj-cs"/>
                            </a:rPr>
                            <m:t> </m:t>
                          </m:r>
                          <m:r>
                            <a:rPr lang="fr-FR" sz="2800" b="1" i="1" smtClean="0">
                              <a:solidFill>
                                <a:schemeClr val="tx2"/>
                              </a:solidFill>
                              <a:latin typeface="Cambria Math" panose="02040503050406030204" pitchFamily="18" charset="0"/>
                              <a:ea typeface="Cambria Math" panose="02040503050406030204" pitchFamily="18" charset="0"/>
                              <a:cs typeface="+mj-cs"/>
                            </a:rPr>
                            <m:t>𝟎𝟎𝟎</m:t>
                          </m:r>
                          <m:r>
                            <a:rPr lang="fr-FR" sz="2800" b="1" i="1" smtClean="0">
                              <a:solidFill>
                                <a:schemeClr val="tx2"/>
                              </a:solidFill>
                              <a:latin typeface="Cambria Math" panose="02040503050406030204" pitchFamily="18" charset="0"/>
                              <a:ea typeface="Cambria Math" panose="02040503050406030204" pitchFamily="18" charset="0"/>
                              <a:cs typeface="+mj-cs"/>
                            </a:rPr>
                            <m:t> </m:t>
                          </m:r>
                          <m:r>
                            <a:rPr lang="fr-FR" sz="2800" b="1" i="1" smtClean="0">
                              <a:solidFill>
                                <a:schemeClr val="tx2"/>
                              </a:solidFill>
                              <a:latin typeface="Cambria Math" panose="02040503050406030204" pitchFamily="18" charset="0"/>
                              <a:ea typeface="Cambria Math" panose="02040503050406030204" pitchFamily="18" charset="0"/>
                              <a:cs typeface="+mj-cs"/>
                            </a:rPr>
                            <m:t>𝟎𝟎𝟎</m:t>
                          </m:r>
                        </m:num>
                        <m:den>
                          <m:r>
                            <a:rPr lang="fr-FR" sz="2800" b="1" i="1" smtClean="0">
                              <a:solidFill>
                                <a:schemeClr val="tx2"/>
                              </a:solidFill>
                              <a:latin typeface="Cambria Math" panose="02040503050406030204" pitchFamily="18" charset="0"/>
                              <a:ea typeface="Cambria Math" panose="02040503050406030204" pitchFamily="18" charset="0"/>
                              <a:cs typeface="+mj-cs"/>
                            </a:rPr>
                            <m:t>𝟑𝟒𝟖</m:t>
                          </m:r>
                          <m:r>
                            <a:rPr lang="fr-FR" sz="2800" b="1" i="1" smtClean="0">
                              <a:solidFill>
                                <a:schemeClr val="tx2"/>
                              </a:solidFill>
                              <a:latin typeface="Cambria Math" panose="02040503050406030204" pitchFamily="18" charset="0"/>
                              <a:ea typeface="Cambria Math" panose="02040503050406030204" pitchFamily="18" charset="0"/>
                              <a:cs typeface="+mj-cs"/>
                            </a:rPr>
                            <m:t> </m:t>
                          </m:r>
                          <m:r>
                            <a:rPr lang="fr-FR" sz="2800" b="1" i="1" smtClean="0">
                              <a:solidFill>
                                <a:schemeClr val="tx2"/>
                              </a:solidFill>
                              <a:latin typeface="Cambria Math" panose="02040503050406030204" pitchFamily="18" charset="0"/>
                              <a:ea typeface="Cambria Math" panose="02040503050406030204" pitchFamily="18" charset="0"/>
                              <a:cs typeface="+mj-cs"/>
                            </a:rPr>
                            <m:t>𝟎𝟎𝟎</m:t>
                          </m:r>
                          <m:r>
                            <a:rPr lang="fr-FR" sz="2800" b="1" i="1" smtClean="0">
                              <a:solidFill>
                                <a:schemeClr val="tx2"/>
                              </a:solidFill>
                              <a:latin typeface="Cambria Math" panose="02040503050406030204" pitchFamily="18" charset="0"/>
                              <a:ea typeface="Cambria Math" panose="02040503050406030204" pitchFamily="18" charset="0"/>
                              <a:cs typeface="+mj-cs"/>
                            </a:rPr>
                            <m:t> </m:t>
                          </m:r>
                          <m:r>
                            <a:rPr lang="fr-FR" sz="2800" b="1" i="1" smtClean="0">
                              <a:solidFill>
                                <a:schemeClr val="tx2"/>
                              </a:solidFill>
                              <a:latin typeface="Cambria Math" panose="02040503050406030204" pitchFamily="18" charset="0"/>
                              <a:ea typeface="Cambria Math" panose="02040503050406030204" pitchFamily="18" charset="0"/>
                              <a:cs typeface="+mj-cs"/>
                            </a:rPr>
                            <m:t>𝟎𝟎𝟎</m:t>
                          </m:r>
                        </m:den>
                      </m:f>
                      <m:r>
                        <a:rPr lang="fr-FR" sz="2800" b="1" i="1" smtClean="0">
                          <a:solidFill>
                            <a:schemeClr val="tx2"/>
                          </a:solidFill>
                          <a:latin typeface="Cambria Math" panose="02040503050406030204" pitchFamily="18" charset="0"/>
                          <a:ea typeface="Cambria Math" panose="02040503050406030204" pitchFamily="18" charset="0"/>
                          <a:cs typeface="+mj-cs"/>
                        </a:rPr>
                        <m:t> ≈</m:t>
                      </m:r>
                      <m:r>
                        <a:rPr lang="fr-FR" sz="2800" b="1" i="1" smtClean="0">
                          <a:solidFill>
                            <a:schemeClr val="tx2"/>
                          </a:solidFill>
                          <a:latin typeface="Cambria Math" panose="02040503050406030204" pitchFamily="18" charset="0"/>
                          <a:ea typeface="Cambria Math" panose="02040503050406030204" pitchFamily="18" charset="0"/>
                          <a:cs typeface="+mj-cs"/>
                        </a:rPr>
                        <m:t>𝟎</m:t>
                      </m:r>
                      <m:r>
                        <a:rPr lang="fr-FR" sz="2800" b="1" i="1" smtClean="0">
                          <a:solidFill>
                            <a:schemeClr val="tx2"/>
                          </a:solidFill>
                          <a:latin typeface="Cambria Math" panose="02040503050406030204" pitchFamily="18" charset="0"/>
                          <a:ea typeface="Cambria Math" panose="02040503050406030204" pitchFamily="18" charset="0"/>
                          <a:cs typeface="+mj-cs"/>
                        </a:rPr>
                        <m:t>,</m:t>
                      </m:r>
                      <m:r>
                        <a:rPr lang="fr-FR" sz="2800" b="1" i="1" smtClean="0">
                          <a:solidFill>
                            <a:schemeClr val="tx2"/>
                          </a:solidFill>
                          <a:latin typeface="Cambria Math" panose="02040503050406030204" pitchFamily="18" charset="0"/>
                          <a:ea typeface="Cambria Math" panose="02040503050406030204" pitchFamily="18" charset="0"/>
                          <a:cs typeface="+mj-cs"/>
                        </a:rPr>
                        <m:t>𝟗𝟗𝟒</m:t>
                      </m:r>
                    </m:oMath>
                  </m:oMathPara>
                </a14:m>
                <a:endParaRPr lang="fr-FR" sz="2800" b="1" dirty="0">
                  <a:solidFill>
                    <a:schemeClr val="tx2"/>
                  </a:solidFill>
                  <a:ea typeface="+mj-ea"/>
                  <a:cs typeface="+mj-cs"/>
                </a:endParaRPr>
              </a:p>
            </p:txBody>
          </p:sp>
        </mc:Choice>
        <mc:Fallback xmlns="">
          <p:sp>
            <p:nvSpPr>
              <p:cNvPr id="10" name="ZoneTexte 9">
                <a:extLst>
                  <a:ext uri="{FF2B5EF4-FFF2-40B4-BE49-F238E27FC236}">
                    <a16:creationId xmlns:a16="http://schemas.microsoft.com/office/drawing/2014/main" id="{F016A24D-C75B-4E8C-9924-2A4DC54E2811}"/>
                  </a:ext>
                </a:extLst>
              </p:cNvPr>
              <p:cNvSpPr txBox="1">
                <a:spLocks noRot="1" noChangeAspect="1" noMove="1" noResize="1" noEditPoints="1" noAdjustHandles="1" noChangeArrowheads="1" noChangeShapeType="1" noTextEdit="1"/>
              </p:cNvSpPr>
              <p:nvPr/>
            </p:nvSpPr>
            <p:spPr>
              <a:xfrm>
                <a:off x="1242059" y="3276398"/>
                <a:ext cx="9404723" cy="1358064"/>
              </a:xfrm>
              <a:prstGeom prst="rect">
                <a:avLst/>
              </a:prstGeom>
              <a:blipFill>
                <a:blip r:embed="rId3"/>
                <a:stretch>
                  <a:fillRect/>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41C7F1C1-E9F4-4FB8-B987-CB08A3F2FB88}"/>
              </a:ext>
            </a:extLst>
          </p:cNvPr>
          <p:cNvSpPr txBox="1"/>
          <p:nvPr/>
        </p:nvSpPr>
        <p:spPr>
          <a:xfrm>
            <a:off x="1712928" y="4178927"/>
            <a:ext cx="9237013" cy="369332"/>
          </a:xfrm>
          <a:prstGeom prst="rect">
            <a:avLst/>
          </a:prstGeom>
          <a:noFill/>
        </p:spPr>
        <p:txBody>
          <a:bodyPr wrap="square">
            <a:spAutoFit/>
          </a:bodyPr>
          <a:lstStyle/>
          <a:p>
            <a:r>
              <a:rPr lang="fr-FR" dirty="0"/>
              <a:t> </a:t>
            </a:r>
          </a:p>
        </p:txBody>
      </p:sp>
      <p:pic>
        <p:nvPicPr>
          <p:cNvPr id="6" name="Image 5">
            <a:extLst>
              <a:ext uri="{FF2B5EF4-FFF2-40B4-BE49-F238E27FC236}">
                <a16:creationId xmlns:a16="http://schemas.microsoft.com/office/drawing/2014/main" id="{F213F265-BFC7-47E4-A4C7-523DEC760D2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80252" y="1502045"/>
            <a:ext cx="4702361" cy="1400526"/>
          </a:xfrm>
          <a:prstGeom prst="rect">
            <a:avLst/>
          </a:prstGeom>
          <a:noFill/>
          <a:ln>
            <a:noFill/>
          </a:ln>
        </p:spPr>
      </p:pic>
      <p:sp>
        <p:nvSpPr>
          <p:cNvPr id="3" name="Espace réservé du numéro de diapositive 2">
            <a:extLst>
              <a:ext uri="{FF2B5EF4-FFF2-40B4-BE49-F238E27FC236}">
                <a16:creationId xmlns:a16="http://schemas.microsoft.com/office/drawing/2014/main" id="{5CF6947B-85B5-4FE7-B672-83D3AE8A4475}"/>
              </a:ext>
            </a:extLst>
          </p:cNvPr>
          <p:cNvSpPr>
            <a:spLocks noGrp="1"/>
          </p:cNvSpPr>
          <p:nvPr>
            <p:ph type="sldNum" sz="quarter" idx="12"/>
          </p:nvPr>
        </p:nvSpPr>
        <p:spPr/>
        <p:txBody>
          <a:bodyPr/>
          <a:lstStyle/>
          <a:p>
            <a:pPr rtl="0"/>
            <a:fld id="{D57F1E4F-1CFF-5643-939E-02111984F565}" type="slidenum">
              <a:rPr lang="fr-FR" noProof="0" smtClean="0"/>
              <a:t>38</a:t>
            </a:fld>
            <a:endParaRPr lang="fr-FR" noProof="0"/>
          </a:p>
        </p:txBody>
      </p:sp>
    </p:spTree>
    <p:extLst>
      <p:ext uri="{BB962C8B-B14F-4D97-AF65-F5344CB8AC3E}">
        <p14:creationId xmlns:p14="http://schemas.microsoft.com/office/powerpoint/2010/main" val="135909773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 square ou coefficient de détermination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629072" y="2971038"/>
            <a:ext cx="9404723" cy="3886962"/>
          </a:xfrm>
          <a:prstGeom prst="rect">
            <a:avLst/>
          </a:prstGeom>
          <a:noFill/>
        </p:spPr>
        <p:txBody>
          <a:bodyPr wrap="square" rtlCol="0">
            <a:spAutoFit/>
          </a:bodyPr>
          <a:lstStyle/>
          <a:p>
            <a:pPr algn="l">
              <a:lnSpc>
                <a:spcPct val="150000"/>
              </a:lnSpc>
            </a:pPr>
            <a:r>
              <a:rPr lang="fr-FR" sz="2800" b="1" dirty="0">
                <a:solidFill>
                  <a:schemeClr val="tx2"/>
                </a:solidFill>
                <a:ea typeface="+mj-ea"/>
                <a:cs typeface="+mj-cs"/>
              </a:rPr>
              <a:t>Lorsque le coefficient est proche de 1, alors le rapport est proche de 0 donc les erreurs du modèle sont beaucoup plous petites que la variance.</a:t>
            </a:r>
          </a:p>
          <a:p>
            <a:pPr algn="l">
              <a:lnSpc>
                <a:spcPct val="150000"/>
              </a:lnSpc>
            </a:pPr>
            <a:r>
              <a:rPr lang="fr-FR" sz="2800" b="1" dirty="0">
                <a:solidFill>
                  <a:schemeClr val="tx2"/>
                </a:solidFill>
                <a:ea typeface="+mj-ea"/>
                <a:cs typeface="+mj-cs"/>
              </a:rPr>
              <a:t>A l’inverse, lorsqu’il est proche de 0, c’est que les erreurs sont aussi grandes que l variation des données du </a:t>
            </a:r>
            <a:r>
              <a:rPr lang="fr-FR" sz="2800" b="1" dirty="0" err="1">
                <a:solidFill>
                  <a:schemeClr val="tx2"/>
                </a:solidFill>
                <a:ea typeface="+mj-ea"/>
                <a:cs typeface="+mj-cs"/>
              </a:rPr>
              <a:t>dataset</a:t>
            </a:r>
            <a:r>
              <a:rPr lang="fr-FR" sz="2800" b="1" dirty="0">
                <a:solidFill>
                  <a:schemeClr val="tx2"/>
                </a:solidFill>
                <a:ea typeface="+mj-ea"/>
                <a:cs typeface="+mj-cs"/>
              </a:rPr>
              <a:t>.</a:t>
            </a:r>
          </a:p>
        </p:txBody>
      </p:sp>
      <p:sp>
        <p:nvSpPr>
          <p:cNvPr id="13" name="ZoneTexte 12">
            <a:extLst>
              <a:ext uri="{FF2B5EF4-FFF2-40B4-BE49-F238E27FC236}">
                <a16:creationId xmlns:a16="http://schemas.microsoft.com/office/drawing/2014/main" id="{41C7F1C1-E9F4-4FB8-B987-CB08A3F2FB88}"/>
              </a:ext>
            </a:extLst>
          </p:cNvPr>
          <p:cNvSpPr txBox="1"/>
          <p:nvPr/>
        </p:nvSpPr>
        <p:spPr>
          <a:xfrm>
            <a:off x="1712928" y="4178927"/>
            <a:ext cx="9237013" cy="369332"/>
          </a:xfrm>
          <a:prstGeom prst="rect">
            <a:avLst/>
          </a:prstGeom>
          <a:noFill/>
        </p:spPr>
        <p:txBody>
          <a:bodyPr wrap="square">
            <a:spAutoFit/>
          </a:bodyPr>
          <a:lstStyle/>
          <a:p>
            <a:r>
              <a:rPr lang="fr-FR" dirty="0"/>
              <a:t> </a:t>
            </a:r>
          </a:p>
        </p:txBody>
      </p:sp>
      <p:pic>
        <p:nvPicPr>
          <p:cNvPr id="6" name="Image 5">
            <a:extLst>
              <a:ext uri="{FF2B5EF4-FFF2-40B4-BE49-F238E27FC236}">
                <a16:creationId xmlns:a16="http://schemas.microsoft.com/office/drawing/2014/main" id="{F213F265-BFC7-47E4-A4C7-523DEC760D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80252" y="1502045"/>
            <a:ext cx="4702361" cy="1400526"/>
          </a:xfrm>
          <a:prstGeom prst="rect">
            <a:avLst/>
          </a:prstGeom>
          <a:noFill/>
          <a:ln>
            <a:noFill/>
          </a:ln>
        </p:spPr>
      </p:pic>
      <p:sp>
        <p:nvSpPr>
          <p:cNvPr id="3" name="Espace réservé du numéro de diapositive 2">
            <a:extLst>
              <a:ext uri="{FF2B5EF4-FFF2-40B4-BE49-F238E27FC236}">
                <a16:creationId xmlns:a16="http://schemas.microsoft.com/office/drawing/2014/main" id="{451AF892-2E7E-46CD-A422-47B723E14EE0}"/>
              </a:ext>
            </a:extLst>
          </p:cNvPr>
          <p:cNvSpPr>
            <a:spLocks noGrp="1"/>
          </p:cNvSpPr>
          <p:nvPr>
            <p:ph type="sldNum" sz="quarter" idx="12"/>
          </p:nvPr>
        </p:nvSpPr>
        <p:spPr/>
        <p:txBody>
          <a:bodyPr/>
          <a:lstStyle/>
          <a:p>
            <a:pPr rtl="0"/>
            <a:fld id="{D57F1E4F-1CFF-5643-939E-02111984F565}" type="slidenum">
              <a:rPr lang="fr-FR" noProof="0" smtClean="0"/>
              <a:t>39</a:t>
            </a:fld>
            <a:endParaRPr lang="fr-FR" noProof="0"/>
          </a:p>
        </p:txBody>
      </p:sp>
    </p:spTree>
    <p:extLst>
      <p:ext uri="{BB962C8B-B14F-4D97-AF65-F5344CB8AC3E}">
        <p14:creationId xmlns:p14="http://schemas.microsoft.com/office/powerpoint/2010/main" val="223849534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Introduction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7" y="1327156"/>
            <a:ext cx="9404723" cy="5181034"/>
          </a:xfrm>
          <a:prstGeom prst="rect">
            <a:avLst/>
          </a:prstGeom>
          <a:noFill/>
        </p:spPr>
        <p:txBody>
          <a:bodyPr wrap="square" rtlCol="0">
            <a:spAutoFit/>
          </a:bodyPr>
          <a:lstStyle/>
          <a:p>
            <a:pPr>
              <a:lnSpc>
                <a:spcPct val="150000"/>
              </a:lnSpc>
            </a:pPr>
            <a:r>
              <a:rPr lang="fr-FR" sz="2800" dirty="0"/>
              <a:t>Dans un monde de plus en plus axé sur les données, comprendre les relations entre différentes variables est essentiel pour prendre des décisions éclairées. Que ce soit en économie, en médecine, ou même dans le sport, nous cherchons souvent à prédire un résultat ou à expliquer des phénomènes à partir d'informations disponibles. C'est ici qu'intervient la </a:t>
            </a:r>
            <a:r>
              <a:rPr lang="fr-FR" sz="2800" b="1" dirty="0"/>
              <a:t>régression.</a:t>
            </a:r>
          </a:p>
        </p:txBody>
      </p:sp>
      <p:sp>
        <p:nvSpPr>
          <p:cNvPr id="3" name="Espace réservé du numéro de diapositive 2">
            <a:extLst>
              <a:ext uri="{FF2B5EF4-FFF2-40B4-BE49-F238E27FC236}">
                <a16:creationId xmlns:a16="http://schemas.microsoft.com/office/drawing/2014/main" id="{38D3D0E0-9B23-4104-BFE0-5BFF0AC5B4A6}"/>
              </a:ext>
            </a:extLst>
          </p:cNvPr>
          <p:cNvSpPr>
            <a:spLocks noGrp="1"/>
          </p:cNvSpPr>
          <p:nvPr>
            <p:ph type="sldNum" sz="quarter" idx="12"/>
          </p:nvPr>
        </p:nvSpPr>
        <p:spPr/>
        <p:txBody>
          <a:bodyPr/>
          <a:lstStyle/>
          <a:p>
            <a:pPr rtl="0"/>
            <a:fld id="{D57F1E4F-1CFF-5643-939E-02111984F565}" type="slidenum">
              <a:rPr lang="fr-FR" noProof="0" smtClean="0"/>
              <a:t>4</a:t>
            </a:fld>
            <a:endParaRPr lang="fr-FR" noProof="0"/>
          </a:p>
        </p:txBody>
      </p:sp>
    </p:spTree>
    <p:extLst>
      <p:ext uri="{BB962C8B-B14F-4D97-AF65-F5344CB8AC3E}">
        <p14:creationId xmlns:p14="http://schemas.microsoft.com/office/powerpoint/2010/main" val="70285356"/>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Comparaison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41C7F1C1-E9F4-4FB8-B987-CB08A3F2FB88}"/>
              </a:ext>
            </a:extLst>
          </p:cNvPr>
          <p:cNvSpPr txBox="1"/>
          <p:nvPr/>
        </p:nvSpPr>
        <p:spPr>
          <a:xfrm>
            <a:off x="1712928" y="4178927"/>
            <a:ext cx="9237013" cy="369332"/>
          </a:xfrm>
          <a:prstGeom prst="rect">
            <a:avLst/>
          </a:prstGeom>
          <a:noFill/>
        </p:spPr>
        <p:txBody>
          <a:bodyPr wrap="square">
            <a:spAutoFit/>
          </a:bodyPr>
          <a:lstStyle/>
          <a:p>
            <a:r>
              <a:rPr lang="fr-FR" dirty="0"/>
              <a:t> </a:t>
            </a:r>
          </a:p>
        </p:txBody>
      </p:sp>
      <p:pic>
        <p:nvPicPr>
          <p:cNvPr id="7" name="Image 6">
            <a:extLst>
              <a:ext uri="{FF2B5EF4-FFF2-40B4-BE49-F238E27FC236}">
                <a16:creationId xmlns:a16="http://schemas.microsoft.com/office/drawing/2014/main" id="{89616D6E-A92B-48D8-B13C-14338FE443FA}"/>
              </a:ext>
            </a:extLst>
          </p:cNvPr>
          <p:cNvPicPr/>
          <p:nvPr/>
        </p:nvPicPr>
        <p:blipFill>
          <a:blip r:embed="rId3">
            <a:extLst>
              <a:ext uri="{28A0092B-C50C-407E-A947-70E740481C1C}">
                <a14:useLocalDpi xmlns:a14="http://schemas.microsoft.com/office/drawing/2010/main" val="0"/>
              </a:ext>
            </a:extLst>
          </a:blip>
          <a:stretch>
            <a:fillRect/>
          </a:stretch>
        </p:blipFill>
        <p:spPr>
          <a:xfrm>
            <a:off x="525780" y="1642106"/>
            <a:ext cx="11247119" cy="5073642"/>
          </a:xfrm>
          <a:prstGeom prst="rect">
            <a:avLst/>
          </a:prstGeom>
        </p:spPr>
      </p:pic>
      <p:sp>
        <p:nvSpPr>
          <p:cNvPr id="3" name="Espace réservé du numéro de diapositive 2">
            <a:extLst>
              <a:ext uri="{FF2B5EF4-FFF2-40B4-BE49-F238E27FC236}">
                <a16:creationId xmlns:a16="http://schemas.microsoft.com/office/drawing/2014/main" id="{C49DA258-E4B7-4F6E-8F4A-4FDF5A27274C}"/>
              </a:ext>
            </a:extLst>
          </p:cNvPr>
          <p:cNvSpPr>
            <a:spLocks noGrp="1"/>
          </p:cNvSpPr>
          <p:nvPr>
            <p:ph type="sldNum" sz="quarter" idx="12"/>
          </p:nvPr>
        </p:nvSpPr>
        <p:spPr/>
        <p:txBody>
          <a:bodyPr/>
          <a:lstStyle/>
          <a:p>
            <a:pPr rtl="0"/>
            <a:fld id="{D57F1E4F-1CFF-5643-939E-02111984F565}" type="slidenum">
              <a:rPr lang="fr-FR" noProof="0" smtClean="0"/>
              <a:t>40</a:t>
            </a:fld>
            <a:endParaRPr lang="fr-FR" noProof="0"/>
          </a:p>
        </p:txBody>
      </p:sp>
    </p:spTree>
    <p:extLst>
      <p:ext uri="{BB962C8B-B14F-4D97-AF65-F5344CB8AC3E}">
        <p14:creationId xmlns:p14="http://schemas.microsoft.com/office/powerpoint/2010/main" val="261927509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Introduction au Gradient </a:t>
            </a:r>
            <a:r>
              <a:rPr lang="fr-FR" sz="3200" b="1" dirty="0" err="1"/>
              <a:t>Descent</a:t>
            </a:r>
            <a:endParaRPr lang="fr-FR" sz="3200" b="1" dirty="0"/>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F016A24D-C75B-4E8C-9924-2A4DC54E2811}"/>
                  </a:ext>
                </a:extLst>
              </p:cNvPr>
              <p:cNvSpPr txBox="1"/>
              <p:nvPr/>
            </p:nvSpPr>
            <p:spPr>
              <a:xfrm>
                <a:off x="1712928" y="1337316"/>
                <a:ext cx="10197131" cy="4533292"/>
              </a:xfrm>
              <a:prstGeom prst="rect">
                <a:avLst/>
              </a:prstGeom>
              <a:noFill/>
            </p:spPr>
            <p:txBody>
              <a:bodyPr wrap="square" rtlCol="0">
                <a:spAutoFit/>
              </a:bodyPr>
              <a:lstStyle/>
              <a:p>
                <a:pPr>
                  <a:lnSpc>
                    <a:spcPct val="150000"/>
                  </a:lnSpc>
                </a:pPr>
                <a:r>
                  <a:rPr lang="fr-FR" sz="2800" dirty="0"/>
                  <a:t>Le </a:t>
                </a:r>
                <a:r>
                  <a:rPr lang="fr-FR" sz="2800" b="1" dirty="0"/>
                  <a:t>gradient </a:t>
                </a:r>
                <a:r>
                  <a:rPr lang="fr-FR" sz="2800" b="1" dirty="0" err="1"/>
                  <a:t>descent</a:t>
                </a:r>
                <a:r>
                  <a:rPr lang="fr-FR" sz="2800" b="1" dirty="0"/>
                  <a:t> </a:t>
                </a:r>
                <a:r>
                  <a:rPr lang="fr-FR" sz="2800" dirty="0"/>
                  <a:t>est un algorithme d'optimisation utilisé pour ajuster les coefficients d'un modèle de régression (</a:t>
                </a:r>
                <a14:m>
                  <m:oMath xmlns:m="http://schemas.openxmlformats.org/officeDocument/2006/math">
                    <m:sSub>
                      <m:sSubPr>
                        <m:ctrlPr>
                          <a:rPr lang="fr-FR" sz="2800" i="1" smtClean="0">
                            <a:latin typeface="Cambria Math" panose="02040503050406030204" pitchFamily="18" charset="0"/>
                          </a:rPr>
                        </m:ctrlPr>
                      </m:sSubPr>
                      <m:e>
                        <m:r>
                          <m:rPr>
                            <m:nor/>
                          </m:rPr>
                          <a:rPr lang="fr-FR" sz="2800" dirty="0" smtClean="0"/>
                          <m:t>par</m:t>
                        </m:r>
                        <m:r>
                          <m:rPr>
                            <m:nor/>
                          </m:rPr>
                          <a:rPr lang="fr-FR" sz="2800" dirty="0" smtClean="0"/>
                          <m:t> </m:t>
                        </m:r>
                        <m:r>
                          <m:rPr>
                            <m:nor/>
                          </m:rPr>
                          <a:rPr lang="fr-FR" sz="2800" dirty="0" smtClean="0"/>
                          <m:t>exemple</m:t>
                        </m:r>
                        <m:r>
                          <m:rPr>
                            <m:nor/>
                          </m:rPr>
                          <a:rPr lang="fr-FR" sz="2800" dirty="0" smtClean="0"/>
                          <m:t>, </m:t>
                        </m:r>
                        <m:r>
                          <m:rPr>
                            <m:nor/>
                          </m:rPr>
                          <a:rPr lang="fr-FR" sz="2800" dirty="0" smtClean="0"/>
                          <m:t>une</m:t>
                        </m:r>
                        <m:r>
                          <m:rPr>
                            <m:nor/>
                          </m:rPr>
                          <a:rPr lang="fr-FR" sz="2800" dirty="0" smtClean="0"/>
                          <m:t> </m:t>
                        </m:r>
                        <m:r>
                          <m:rPr>
                            <m:nor/>
                          </m:rPr>
                          <a:rPr lang="fr-FR" sz="2800" dirty="0" smtClean="0"/>
                          <m:t>droite</m:t>
                        </m:r>
                        <m:r>
                          <m:rPr>
                            <m:nor/>
                          </m:rPr>
                          <a:rPr lang="fr-FR" sz="2800" dirty="0" smtClean="0"/>
                          <m:t> </m:t>
                        </m:r>
                        <m:r>
                          <m:rPr>
                            <m:nor/>
                          </m:rPr>
                          <a:rPr lang="fr-FR" sz="2800" dirty="0" smtClean="0"/>
                          <m:t>y</m:t>
                        </m:r>
                        <m:r>
                          <m:rPr>
                            <m:nor/>
                          </m:rPr>
                          <a:rPr lang="fr-FR" sz="2800" dirty="0" smtClean="0"/>
                          <m:t>= </m:t>
                        </m:r>
                        <m:r>
                          <m:rPr>
                            <m:nor/>
                          </m:rPr>
                          <a:rPr lang="fr-FR" sz="2800" dirty="0"/>
                          <m:t>β</m:t>
                        </m:r>
                      </m:e>
                      <m:sub>
                        <m:r>
                          <a:rPr lang="fr-FR" sz="2800" b="0" i="1" smtClean="0">
                            <a:latin typeface="Cambria Math" panose="02040503050406030204" pitchFamily="18" charset="0"/>
                          </a:rPr>
                          <m:t>0</m:t>
                        </m:r>
                      </m:sub>
                    </m:sSub>
                  </m:oMath>
                </a14:m>
                <a:r>
                  <a:rPr lang="fr-FR" sz="2800" dirty="0"/>
                  <a:t>+ </a:t>
                </a:r>
                <a14:m>
                  <m:oMath xmlns:m="http://schemas.openxmlformats.org/officeDocument/2006/math">
                    <m:sSub>
                      <m:sSubPr>
                        <m:ctrlPr>
                          <a:rPr lang="fr-FR" sz="2800" i="1">
                            <a:latin typeface="Cambria Math" panose="02040503050406030204" pitchFamily="18" charset="0"/>
                          </a:rPr>
                        </m:ctrlPr>
                      </m:sSubPr>
                      <m:e>
                        <m:r>
                          <m:rPr>
                            <m:nor/>
                          </m:rPr>
                          <a:rPr lang="fr-FR" sz="2800" dirty="0"/>
                          <m:t>β</m:t>
                        </m:r>
                      </m:e>
                      <m:sub>
                        <m:r>
                          <a:rPr lang="fr-FR" sz="2800" b="0" i="1" dirty="0" smtClean="0">
                            <a:latin typeface="Cambria Math" panose="02040503050406030204" pitchFamily="18" charset="0"/>
                          </a:rPr>
                          <m:t>1</m:t>
                        </m:r>
                      </m:sub>
                    </m:sSub>
                    <m:r>
                      <a:rPr lang="fr-FR" sz="2800" i="1">
                        <a:latin typeface="Cambria Math" panose="02040503050406030204" pitchFamily="18" charset="0"/>
                      </a:rPr>
                      <m:t> </m:t>
                    </m:r>
                  </m:oMath>
                </a14:m>
                <a:r>
                  <a:rPr lang="fr-FR" sz="2800" dirty="0"/>
                  <a:t>x afin de </a:t>
                </a:r>
                <a:r>
                  <a:rPr lang="fr-FR" sz="2800" b="1" dirty="0"/>
                  <a:t>minimiser l'erreur de prédiction</a:t>
                </a:r>
                <a:r>
                  <a:rPr lang="fr-FR" sz="2800" dirty="0"/>
                  <a:t>. L'objectif est de trouver les valeurs optimales des coefficients </a:t>
                </a:r>
                <a14:m>
                  <m:oMath xmlns:m="http://schemas.openxmlformats.org/officeDocument/2006/math">
                    <m:sSub>
                      <m:sSubPr>
                        <m:ctrlPr>
                          <a:rPr lang="fr-FR" sz="2800" i="1">
                            <a:latin typeface="Cambria Math" panose="02040503050406030204" pitchFamily="18" charset="0"/>
                          </a:rPr>
                        </m:ctrlPr>
                      </m:sSubPr>
                      <m:e>
                        <m:r>
                          <m:rPr>
                            <m:nor/>
                          </m:rPr>
                          <a:rPr lang="fr-FR" sz="2800" dirty="0"/>
                          <m:t>β</m:t>
                        </m:r>
                      </m:e>
                      <m:sub>
                        <m:r>
                          <a:rPr lang="fr-FR" sz="2800" b="0" i="1" dirty="0" smtClean="0">
                            <a:latin typeface="Cambria Math" panose="02040503050406030204" pitchFamily="18" charset="0"/>
                          </a:rPr>
                          <m:t>0</m:t>
                        </m:r>
                      </m:sub>
                    </m:sSub>
                  </m:oMath>
                </a14:m>
                <a:r>
                  <a:rPr lang="fr-FR" sz="2800" dirty="0"/>
                  <a:t> et </a:t>
                </a:r>
                <a14:m>
                  <m:oMath xmlns:m="http://schemas.openxmlformats.org/officeDocument/2006/math">
                    <m:sSub>
                      <m:sSubPr>
                        <m:ctrlPr>
                          <a:rPr lang="fr-FR" sz="2800" i="1">
                            <a:latin typeface="Cambria Math" panose="02040503050406030204" pitchFamily="18" charset="0"/>
                          </a:rPr>
                        </m:ctrlPr>
                      </m:sSubPr>
                      <m:e>
                        <m:r>
                          <m:rPr>
                            <m:nor/>
                          </m:rPr>
                          <a:rPr lang="fr-FR" sz="2800" dirty="0"/>
                          <m:t>β</m:t>
                        </m:r>
                      </m:e>
                      <m:sub>
                        <m:r>
                          <a:rPr lang="fr-FR" sz="2800" i="1" dirty="0">
                            <a:latin typeface="Cambria Math" panose="02040503050406030204" pitchFamily="18" charset="0"/>
                          </a:rPr>
                          <m:t>1</m:t>
                        </m:r>
                      </m:sub>
                    </m:sSub>
                  </m:oMath>
                </a14:m>
                <a:r>
                  <a:rPr lang="fr-FR" sz="2800" dirty="0"/>
                  <a:t> qui minimisent la différence entre les valeurs prédites et les valeurs réelles.</a:t>
                </a:r>
              </a:p>
            </p:txBody>
          </p:sp>
        </mc:Choice>
        <mc:Fallback xmlns="">
          <p:sp>
            <p:nvSpPr>
              <p:cNvPr id="10" name="ZoneTexte 9">
                <a:extLst>
                  <a:ext uri="{FF2B5EF4-FFF2-40B4-BE49-F238E27FC236}">
                    <a16:creationId xmlns:a16="http://schemas.microsoft.com/office/drawing/2014/main" id="{F016A24D-C75B-4E8C-9924-2A4DC54E2811}"/>
                  </a:ext>
                </a:extLst>
              </p:cNvPr>
              <p:cNvSpPr txBox="1">
                <a:spLocks noRot="1" noChangeAspect="1" noMove="1" noResize="1" noEditPoints="1" noAdjustHandles="1" noChangeArrowheads="1" noChangeShapeType="1" noTextEdit="1"/>
              </p:cNvSpPr>
              <p:nvPr/>
            </p:nvSpPr>
            <p:spPr>
              <a:xfrm>
                <a:off x="1712928" y="1337316"/>
                <a:ext cx="10197131" cy="4533292"/>
              </a:xfrm>
              <a:prstGeom prst="rect">
                <a:avLst/>
              </a:prstGeom>
              <a:blipFill>
                <a:blip r:embed="rId3"/>
                <a:stretch>
                  <a:fillRect l="-1255" b="-2823"/>
                </a:stretch>
              </a:blipFill>
            </p:spPr>
            <p:txBody>
              <a:bodyPr/>
              <a:lstStyle/>
              <a:p>
                <a:r>
                  <a:rPr lang="fr-FR">
                    <a:noFill/>
                  </a:rPr>
                  <a:t> </a:t>
                </a:r>
              </a:p>
            </p:txBody>
          </p:sp>
        </mc:Fallback>
      </mc:AlternateContent>
      <p:sp>
        <p:nvSpPr>
          <p:cNvPr id="3" name="Espace réservé du numéro de diapositive 2">
            <a:extLst>
              <a:ext uri="{FF2B5EF4-FFF2-40B4-BE49-F238E27FC236}">
                <a16:creationId xmlns:a16="http://schemas.microsoft.com/office/drawing/2014/main" id="{91714B13-67FC-4F44-A915-A5F2DFAAC241}"/>
              </a:ext>
            </a:extLst>
          </p:cNvPr>
          <p:cNvSpPr>
            <a:spLocks noGrp="1"/>
          </p:cNvSpPr>
          <p:nvPr>
            <p:ph type="sldNum" sz="quarter" idx="12"/>
          </p:nvPr>
        </p:nvSpPr>
        <p:spPr/>
        <p:txBody>
          <a:bodyPr/>
          <a:lstStyle/>
          <a:p>
            <a:pPr rtl="0"/>
            <a:fld id="{D57F1E4F-1CFF-5643-939E-02111984F565}" type="slidenum">
              <a:rPr lang="fr-FR" noProof="0" smtClean="0"/>
              <a:t>41</a:t>
            </a:fld>
            <a:endParaRPr lang="fr-FR" noProof="0"/>
          </a:p>
        </p:txBody>
      </p:sp>
    </p:spTree>
    <p:extLst>
      <p:ext uri="{BB962C8B-B14F-4D97-AF65-F5344CB8AC3E}">
        <p14:creationId xmlns:p14="http://schemas.microsoft.com/office/powerpoint/2010/main" val="46945688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Étapes du Gradient </a:t>
            </a:r>
            <a:r>
              <a:rPr lang="fr-FR" sz="3200" b="1" dirty="0" err="1"/>
              <a:t>Descent</a:t>
            </a:r>
            <a:r>
              <a:rPr lang="fr-FR" sz="3200" b="1" dirty="0"/>
              <a:t> - Initialisation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F016A24D-C75B-4E8C-9924-2A4DC54E2811}"/>
                  </a:ext>
                </a:extLst>
              </p:cNvPr>
              <p:cNvSpPr txBox="1"/>
              <p:nvPr/>
            </p:nvSpPr>
            <p:spPr>
              <a:xfrm>
                <a:off x="1712928" y="1337316"/>
                <a:ext cx="10197131" cy="4534703"/>
              </a:xfrm>
              <a:prstGeom prst="rect">
                <a:avLst/>
              </a:prstGeom>
              <a:noFill/>
            </p:spPr>
            <p:txBody>
              <a:bodyPr wrap="square" rtlCol="0">
                <a:spAutoFit/>
              </a:bodyPr>
              <a:lstStyle/>
              <a:p>
                <a:pPr>
                  <a:lnSpc>
                    <a:spcPct val="150000"/>
                  </a:lnSpc>
                </a:pPr>
                <a:r>
                  <a:rPr lang="fr-FR" sz="2800" dirty="0"/>
                  <a:t>On commence par choisir des valeurs initiales pour les coefficients </a:t>
                </a:r>
                <a14:m>
                  <m:oMath xmlns:m="http://schemas.openxmlformats.org/officeDocument/2006/math">
                    <m:sSub>
                      <m:sSubPr>
                        <m:ctrlPr>
                          <a:rPr lang="fr-FR" sz="2800" i="1" smtClean="0">
                            <a:latin typeface="Cambria Math" panose="02040503050406030204" pitchFamily="18" charset="0"/>
                          </a:rPr>
                        </m:ctrlPr>
                      </m:sSubPr>
                      <m:e>
                        <m:r>
                          <m:rPr>
                            <m:nor/>
                          </m:rPr>
                          <a:rPr lang="fr-FR" sz="2800" dirty="0"/>
                          <m:t>β</m:t>
                        </m:r>
                      </m:e>
                      <m:sub>
                        <m:r>
                          <a:rPr lang="fr-FR" sz="2800" b="0" i="1" dirty="0" smtClean="0">
                            <a:latin typeface="Cambria Math" panose="02040503050406030204" pitchFamily="18" charset="0"/>
                          </a:rPr>
                          <m:t>0</m:t>
                        </m:r>
                      </m:sub>
                    </m:sSub>
                  </m:oMath>
                </a14:m>
                <a:r>
                  <a:rPr lang="fr-FR" sz="2800" dirty="0"/>
                  <a:t> et </a:t>
                </a:r>
                <a14:m>
                  <m:oMath xmlns:m="http://schemas.openxmlformats.org/officeDocument/2006/math">
                    <m:sSub>
                      <m:sSubPr>
                        <m:ctrlPr>
                          <a:rPr lang="fr-FR" sz="2800" i="1">
                            <a:latin typeface="Cambria Math" panose="02040503050406030204" pitchFamily="18" charset="0"/>
                          </a:rPr>
                        </m:ctrlPr>
                      </m:sSubPr>
                      <m:e>
                        <m:r>
                          <m:rPr>
                            <m:nor/>
                          </m:rPr>
                          <a:rPr lang="fr-FR" sz="2800" dirty="0"/>
                          <m:t>β</m:t>
                        </m:r>
                      </m:e>
                      <m:sub>
                        <m:r>
                          <a:rPr lang="fr-FR" sz="2800" i="1" dirty="0">
                            <a:latin typeface="Cambria Math" panose="02040503050406030204" pitchFamily="18" charset="0"/>
                          </a:rPr>
                          <m:t>1</m:t>
                        </m:r>
                      </m:sub>
                    </m:sSub>
                  </m:oMath>
                </a14:m>
                <a:r>
                  <a:rPr lang="fr-FR" sz="2800" dirty="0"/>
                  <a:t>. Souvent, on initialise ces valeurs à 0. </a:t>
                </a:r>
              </a:p>
              <a:p>
                <a:pPr>
                  <a:lnSpc>
                    <a:spcPct val="150000"/>
                  </a:lnSpc>
                </a:pPr>
                <a:endParaRPr lang="fr-FR" sz="2800" dirty="0"/>
              </a:p>
              <a:p>
                <a:pPr>
                  <a:lnSpc>
                    <a:spcPct val="150000"/>
                  </a:lnSpc>
                </a:pPr>
                <a:r>
                  <a:rPr lang="fr-FR" sz="2800" dirty="0"/>
                  <a:t>On fixe également un </a:t>
                </a:r>
                <a:r>
                  <a:rPr lang="fr-FR" sz="2800" b="1" dirty="0"/>
                  <a:t>taux d'apprentissage(</a:t>
                </a:r>
                <a:r>
                  <a:rPr lang="fr-FR" sz="2800" b="1" dirty="0" err="1"/>
                  <a:t>learning</a:t>
                </a:r>
                <a:r>
                  <a:rPr lang="fr-FR" sz="2800" b="1" dirty="0"/>
                  <a:t> rate) </a:t>
                </a:r>
                <a:r>
                  <a:rPr lang="fr-FR" sz="2800" b="1" dirty="0">
                    <a:latin typeface="Cambria Math" panose="02040503050406030204" pitchFamily="18" charset="0"/>
                    <a:ea typeface="Cambria Math" panose="02040503050406030204" pitchFamily="18" charset="0"/>
                  </a:rPr>
                  <a:t>α</a:t>
                </a:r>
                <a:r>
                  <a:rPr lang="fr-FR" sz="2800" dirty="0"/>
                  <a:t>, qui détermine la taille des </a:t>
                </a:r>
                <a:r>
                  <a:rPr lang="fr-FR" sz="2800" b="1" dirty="0"/>
                  <a:t>pas</a:t>
                </a:r>
                <a:r>
                  <a:rPr lang="fr-FR" sz="2800" dirty="0"/>
                  <a:t> effectués dans la direction des gradients pour ajuster les coefficients. Un taux d'apprentissage typique est de </a:t>
                </a:r>
                <a:r>
                  <a:rPr lang="fr-FR" sz="2800" b="1" dirty="0"/>
                  <a:t>0,01</a:t>
                </a:r>
                <a:r>
                  <a:rPr lang="fr-FR" sz="2800" dirty="0"/>
                  <a:t>.</a:t>
                </a:r>
              </a:p>
            </p:txBody>
          </p:sp>
        </mc:Choice>
        <mc:Fallback xmlns="">
          <p:sp>
            <p:nvSpPr>
              <p:cNvPr id="10" name="ZoneTexte 9">
                <a:extLst>
                  <a:ext uri="{FF2B5EF4-FFF2-40B4-BE49-F238E27FC236}">
                    <a16:creationId xmlns:a16="http://schemas.microsoft.com/office/drawing/2014/main" id="{F016A24D-C75B-4E8C-9924-2A4DC54E2811}"/>
                  </a:ext>
                </a:extLst>
              </p:cNvPr>
              <p:cNvSpPr txBox="1">
                <a:spLocks noRot="1" noChangeAspect="1" noMove="1" noResize="1" noEditPoints="1" noAdjustHandles="1" noChangeArrowheads="1" noChangeShapeType="1" noTextEdit="1"/>
              </p:cNvSpPr>
              <p:nvPr/>
            </p:nvSpPr>
            <p:spPr>
              <a:xfrm>
                <a:off x="1712928" y="1337316"/>
                <a:ext cx="10197131" cy="4534703"/>
              </a:xfrm>
              <a:prstGeom prst="rect">
                <a:avLst/>
              </a:prstGeom>
              <a:blipFill>
                <a:blip r:embed="rId3"/>
                <a:stretch>
                  <a:fillRect l="-1255" r="-1494" b="-2823"/>
                </a:stretch>
              </a:blipFill>
            </p:spPr>
            <p:txBody>
              <a:bodyPr/>
              <a:lstStyle/>
              <a:p>
                <a:r>
                  <a:rPr lang="fr-FR">
                    <a:noFill/>
                  </a:rPr>
                  <a:t> </a:t>
                </a:r>
              </a:p>
            </p:txBody>
          </p:sp>
        </mc:Fallback>
      </mc:AlternateContent>
      <p:sp>
        <p:nvSpPr>
          <p:cNvPr id="3" name="Espace réservé du numéro de diapositive 2">
            <a:extLst>
              <a:ext uri="{FF2B5EF4-FFF2-40B4-BE49-F238E27FC236}">
                <a16:creationId xmlns:a16="http://schemas.microsoft.com/office/drawing/2014/main" id="{53D1CD97-E173-4380-B13D-656D33834EFB}"/>
              </a:ext>
            </a:extLst>
          </p:cNvPr>
          <p:cNvSpPr>
            <a:spLocks noGrp="1"/>
          </p:cNvSpPr>
          <p:nvPr>
            <p:ph type="sldNum" sz="quarter" idx="12"/>
          </p:nvPr>
        </p:nvSpPr>
        <p:spPr/>
        <p:txBody>
          <a:bodyPr/>
          <a:lstStyle/>
          <a:p>
            <a:pPr rtl="0"/>
            <a:fld id="{D57F1E4F-1CFF-5643-939E-02111984F565}" type="slidenum">
              <a:rPr lang="fr-FR" noProof="0" smtClean="0"/>
              <a:t>42</a:t>
            </a:fld>
            <a:endParaRPr lang="fr-FR" noProof="0"/>
          </a:p>
        </p:txBody>
      </p:sp>
    </p:spTree>
    <p:extLst>
      <p:ext uri="{BB962C8B-B14F-4D97-AF65-F5344CB8AC3E}">
        <p14:creationId xmlns:p14="http://schemas.microsoft.com/office/powerpoint/2010/main" val="132103446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920521" y="626891"/>
            <a:ext cx="10197131" cy="1400530"/>
          </a:xfrm>
        </p:spPr>
        <p:txBody>
          <a:bodyPr rtlCol="0"/>
          <a:lstStyle/>
          <a:p>
            <a:pPr rtl="0"/>
            <a:r>
              <a:rPr lang="fr-FR" sz="3200" b="1" dirty="0"/>
              <a:t>Étapes du Gradient </a:t>
            </a:r>
            <a:r>
              <a:rPr lang="fr-FR" sz="3200" b="1" dirty="0" err="1"/>
              <a:t>Descent</a:t>
            </a:r>
            <a:r>
              <a:rPr lang="fr-FR" sz="3200" b="1" dirty="0"/>
              <a:t> – Fonction de Coût</a:t>
            </a:r>
          </a:p>
        </p:txBody>
      </p:sp>
      <p:cxnSp>
        <p:nvCxnSpPr>
          <p:cNvPr id="4" name="Connecteur droit 3">
            <a:extLst>
              <a:ext uri="{FF2B5EF4-FFF2-40B4-BE49-F238E27FC236}">
                <a16:creationId xmlns:a16="http://schemas.microsoft.com/office/drawing/2014/main" id="{436CFE22-5687-4D99-A2A5-479FC652260A}"/>
              </a:ext>
            </a:extLst>
          </p:cNvPr>
          <p:cNvCxnSpPr>
            <a:cxnSpLocks/>
            <a:stCxn id="2" idx="1"/>
            <a:endCxn id="2" idx="3"/>
          </p:cNvCxnSpPr>
          <p:nvPr/>
        </p:nvCxnSpPr>
        <p:spPr>
          <a:xfrm>
            <a:off x="920521" y="1327156"/>
            <a:ext cx="1019713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CE455E79-530D-4425-9E2F-CC1D6D2BD362}"/>
              </a:ext>
            </a:extLst>
          </p:cNvPr>
          <p:cNvSpPr>
            <a:spLocks noChangeArrowheads="1"/>
          </p:cNvSpPr>
          <p:nvPr/>
        </p:nvSpPr>
        <p:spPr bwMode="auto">
          <a:xfrm>
            <a:off x="1748117" y="1446709"/>
            <a:ext cx="909633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La </a:t>
            </a:r>
            <a:r>
              <a:rPr kumimoji="0" lang="fr-FR" altLang="fr-FR" sz="2800"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fonction de coût </a:t>
            </a:r>
            <a:r>
              <a:rPr kumimoji="0" lang="fr-FR" altLang="fr-FR" sz="280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mesure l'erreur totale entre les prédictions du modèle et les valeurs réelles. Pour la régression linéaire, elle est définie comme :</a:t>
            </a:r>
            <a:endParaRPr kumimoji="0" lang="fr-FR" altLang="fr-FR" sz="2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a:t>
            </a:r>
            <a:endParaRPr kumimoji="0" lang="fr-FR" altLang="fr-FR" sz="2400" b="0" i="0" u="none" strike="noStrike" cap="none" normalizeH="0" baseline="0" dirty="0">
              <a:ln>
                <a:noFill/>
              </a:ln>
              <a:solidFill>
                <a:schemeClr val="tx1"/>
              </a:solidFill>
              <a:effectLst/>
            </a:endParaRPr>
          </a:p>
        </p:txBody>
      </p:sp>
      <p:pic>
        <p:nvPicPr>
          <p:cNvPr id="1031" name="Image 1">
            <a:extLst>
              <a:ext uri="{FF2B5EF4-FFF2-40B4-BE49-F238E27FC236}">
                <a16:creationId xmlns:a16="http://schemas.microsoft.com/office/drawing/2014/main" id="{3FD9BC19-BD43-4A30-955A-EF14597BF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0195" y="3279322"/>
            <a:ext cx="5972175" cy="990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90EF149D-F0C3-435E-A1BF-0B771CF4CC2B}"/>
                  </a:ext>
                </a:extLst>
              </p:cNvPr>
              <p:cNvSpPr>
                <a:spLocks noChangeArrowheads="1"/>
              </p:cNvSpPr>
              <p:nvPr/>
            </p:nvSpPr>
            <p:spPr bwMode="auto">
              <a:xfrm>
                <a:off x="1748117" y="4638292"/>
                <a:ext cx="9446448"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FR" altLang="fr-FR" sz="2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où N est le nombre de points de données, </a:t>
                </a:r>
                <a14:m>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𝑦</m:t>
                        </m:r>
                      </m:e>
                      <m:sub>
                        <m:r>
                          <a:rPr lang="fr-FR" sz="2800" i="1">
                            <a:latin typeface="Cambria Math" panose="02040503050406030204" pitchFamily="18" charset="0"/>
                          </a:rPr>
                          <m:t>𝑖</m:t>
                        </m:r>
                      </m:sub>
                    </m:sSub>
                  </m:oMath>
                </a14:m>
                <a:r>
                  <a:rPr kumimoji="0" lang="fr-FR" altLang="fr-FR" sz="2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est la valeur réelle, et </a:t>
                </a:r>
                <a14:m>
                  <m:oMath xmlns:m="http://schemas.openxmlformats.org/officeDocument/2006/math">
                    <m:sSub>
                      <m:sSubPr>
                        <m:ctrlPr>
                          <a:rPr kumimoji="0" lang="el-GR" altLang="fr-FR" sz="2800" b="0" i="1" u="none" strike="noStrike" cap="none" normalizeH="0" baseline="0" smtClean="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l-GR" altLang="fr-FR" sz="2800" i="1">
                            <a:latin typeface="Cambria Math" panose="02040503050406030204" pitchFamily="18" charset="0"/>
                            <a:ea typeface="Calibri" panose="020F0502020204030204" pitchFamily="34" charset="0"/>
                            <a:cs typeface="Times New Roman" panose="02020603050405020304" pitchFamily="18" charset="0"/>
                          </a:rPr>
                          <m:t>β</m:t>
                        </m:r>
                      </m:e>
                      <m:sub>
                        <m:r>
                          <a:rPr kumimoji="0" lang="fr-FR" altLang="fr-FR" sz="2800" b="0" i="1" u="none" strike="noStrike" cap="none" normalizeH="0" baseline="0" smtClean="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r>
                      <a:rPr kumimoji="0" lang="fr-FR" altLang="fr-FR" sz="2800" b="0" i="1" u="none" strike="noStrike" cap="none" normalizeH="0" baseline="0" smtClean="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l-GR" altLang="fr-FR" sz="2800"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l-GR" altLang="fr-FR" sz="2800" i="1">
                            <a:latin typeface="Cambria Math" panose="02040503050406030204" pitchFamily="18" charset="0"/>
                            <a:ea typeface="Calibri" panose="020F0502020204030204" pitchFamily="34" charset="0"/>
                            <a:cs typeface="Times New Roman" panose="02020603050405020304" pitchFamily="18" charset="0"/>
                          </a:rPr>
                          <m:t>β</m:t>
                        </m:r>
                      </m:e>
                      <m:sub>
                        <m:r>
                          <a:rPr lang="fr-FR" altLang="fr-FR" sz="2800" b="0" i="1" smtClean="0">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fr-FR" altLang="fr-FR" sz="2800" i="1" smtClean="0">
                            <a:latin typeface="Cambria Math" panose="02040503050406030204" pitchFamily="18" charset="0"/>
                            <a:ea typeface="Calibri" panose="020F0502020204030204" pitchFamily="34" charset="0"/>
                            <a:cs typeface="Times New Roman" panose="02020603050405020304" pitchFamily="18" charset="0"/>
                          </a:rPr>
                        </m:ctrlPr>
                      </m:sSubPr>
                      <m:e>
                        <m:r>
                          <a:rPr lang="fr-FR" altLang="fr-FR" sz="2800" b="0" i="1" smtClean="0">
                            <a:latin typeface="Cambria Math" panose="02040503050406030204" pitchFamily="18" charset="0"/>
                            <a:ea typeface="Calibri" panose="020F0502020204030204" pitchFamily="34" charset="0"/>
                            <a:cs typeface="Times New Roman" panose="02020603050405020304" pitchFamily="18" charset="0"/>
                          </a:rPr>
                          <m:t>𝑥</m:t>
                        </m:r>
                      </m:e>
                      <m:sub>
                        <m:r>
                          <a:rPr lang="fr-FR" altLang="fr-FR" sz="2800" b="0" i="1" smtClean="0">
                            <a:latin typeface="Cambria Math" panose="02040503050406030204" pitchFamily="18" charset="0"/>
                            <a:ea typeface="Calibri" panose="020F0502020204030204" pitchFamily="34" charset="0"/>
                            <a:cs typeface="Times New Roman" panose="02020603050405020304" pitchFamily="18" charset="0"/>
                          </a:rPr>
                          <m:t>𝑖</m:t>
                        </m:r>
                      </m:sub>
                    </m:sSub>
                    <m:r>
                      <a:rPr lang="fr-FR" altLang="fr-FR" sz="2800" b="0" i="1" smtClean="0">
                        <a:latin typeface="Cambria Math" panose="02040503050406030204" pitchFamily="18" charset="0"/>
                        <a:ea typeface="Calibri" panose="020F0502020204030204" pitchFamily="34" charset="0"/>
                        <a:cs typeface="Times New Roman" panose="02020603050405020304" pitchFamily="18" charset="0"/>
                      </a:rPr>
                      <m:t> </m:t>
                    </m:r>
                  </m:oMath>
                </a14:m>
                <a:r>
                  <a:rPr kumimoji="0" lang="fr-FR" altLang="fr-FR" sz="2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est la valeur prédite.</a:t>
                </a:r>
                <a:endParaRPr kumimoji="0" lang="fr-FR" altLang="fr-FR" sz="2800" b="0" i="0" u="none" strike="noStrike" cap="none" normalizeH="0" baseline="0" dirty="0">
                  <a:ln>
                    <a:noFill/>
                  </a:ln>
                  <a:solidFill>
                    <a:schemeClr val="tx1"/>
                  </a:solidFill>
                  <a:effectLst/>
                </a:endParaRPr>
              </a:p>
            </p:txBody>
          </p:sp>
        </mc:Choice>
        <mc:Fallback xmlns="">
          <p:sp>
            <p:nvSpPr>
              <p:cNvPr id="12" name="Rectangle 9">
                <a:extLst>
                  <a:ext uri="{FF2B5EF4-FFF2-40B4-BE49-F238E27FC236}">
                    <a16:creationId xmlns:a16="http://schemas.microsoft.com/office/drawing/2014/main" id="{90EF149D-F0C3-435E-A1BF-0B771CF4CC2B}"/>
                  </a:ext>
                </a:extLst>
              </p:cNvPr>
              <p:cNvSpPr>
                <a:spLocks noRot="1" noChangeAspect="1" noMove="1" noResize="1" noEditPoints="1" noAdjustHandles="1" noChangeArrowheads="1" noChangeShapeType="1" noTextEdit="1"/>
              </p:cNvSpPr>
              <p:nvPr/>
            </p:nvSpPr>
            <p:spPr bwMode="auto">
              <a:xfrm>
                <a:off x="1748117" y="4638292"/>
                <a:ext cx="9446448" cy="954107"/>
              </a:xfrm>
              <a:prstGeom prst="rect">
                <a:avLst/>
              </a:prstGeom>
              <a:blipFill>
                <a:blip r:embed="rId4"/>
                <a:stretch>
                  <a:fillRect l="-1356" t="-6410" b="-1794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noFill/>
                  </a:rPr>
                  <a:t> </a:t>
                </a:r>
              </a:p>
            </p:txBody>
          </p:sp>
        </mc:Fallback>
      </mc:AlternateContent>
      <p:sp>
        <p:nvSpPr>
          <p:cNvPr id="3" name="Espace réservé du numéro de diapositive 2">
            <a:extLst>
              <a:ext uri="{FF2B5EF4-FFF2-40B4-BE49-F238E27FC236}">
                <a16:creationId xmlns:a16="http://schemas.microsoft.com/office/drawing/2014/main" id="{E686EE42-2627-4D19-AD18-0468F554012F}"/>
              </a:ext>
            </a:extLst>
          </p:cNvPr>
          <p:cNvSpPr>
            <a:spLocks noGrp="1"/>
          </p:cNvSpPr>
          <p:nvPr>
            <p:ph type="sldNum" sz="quarter" idx="12"/>
          </p:nvPr>
        </p:nvSpPr>
        <p:spPr/>
        <p:txBody>
          <a:bodyPr/>
          <a:lstStyle/>
          <a:p>
            <a:pPr rtl="0"/>
            <a:fld id="{D57F1E4F-1CFF-5643-939E-02111984F565}" type="slidenum">
              <a:rPr lang="fr-FR" noProof="0" smtClean="0"/>
              <a:t>43</a:t>
            </a:fld>
            <a:endParaRPr lang="fr-FR" noProof="0"/>
          </a:p>
        </p:txBody>
      </p:sp>
    </p:spTree>
    <p:extLst>
      <p:ext uri="{BB962C8B-B14F-4D97-AF65-F5344CB8AC3E}">
        <p14:creationId xmlns:p14="http://schemas.microsoft.com/office/powerpoint/2010/main" val="228017029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920521" y="626891"/>
            <a:ext cx="10197131" cy="1400530"/>
          </a:xfrm>
        </p:spPr>
        <p:txBody>
          <a:bodyPr rtlCol="0"/>
          <a:lstStyle/>
          <a:p>
            <a:pPr rtl="0"/>
            <a:r>
              <a:rPr lang="fr-FR" sz="3200" b="1" dirty="0"/>
              <a:t>Étapes du Gradient </a:t>
            </a:r>
            <a:r>
              <a:rPr lang="fr-FR" sz="3200" b="1" dirty="0" err="1"/>
              <a:t>Descent</a:t>
            </a:r>
            <a:r>
              <a:rPr lang="fr-FR" sz="3200" b="1" dirty="0"/>
              <a:t> – Calcul des gradients</a:t>
            </a:r>
          </a:p>
        </p:txBody>
      </p:sp>
      <p:cxnSp>
        <p:nvCxnSpPr>
          <p:cNvPr id="4" name="Connecteur droit 3">
            <a:extLst>
              <a:ext uri="{FF2B5EF4-FFF2-40B4-BE49-F238E27FC236}">
                <a16:creationId xmlns:a16="http://schemas.microsoft.com/office/drawing/2014/main" id="{436CFE22-5687-4D99-A2A5-479FC652260A}"/>
              </a:ext>
            </a:extLst>
          </p:cNvPr>
          <p:cNvCxnSpPr>
            <a:cxnSpLocks/>
            <a:stCxn id="2" idx="1"/>
            <a:endCxn id="2" idx="3"/>
          </p:cNvCxnSpPr>
          <p:nvPr/>
        </p:nvCxnSpPr>
        <p:spPr>
          <a:xfrm>
            <a:off x="920521" y="1327156"/>
            <a:ext cx="1019713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CE455E79-530D-4425-9E2F-CC1D6D2BD362}"/>
              </a:ext>
            </a:extLst>
          </p:cNvPr>
          <p:cNvSpPr>
            <a:spLocks noChangeArrowheads="1"/>
          </p:cNvSpPr>
          <p:nvPr/>
        </p:nvSpPr>
        <p:spPr bwMode="auto">
          <a:xfrm>
            <a:off x="1801905" y="1469613"/>
            <a:ext cx="904254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Les gradients de la fonction de coût par rapport aux coefficients β0 et β1 indiquent la direction et la rapidité des ajustements nécessaires pour minimiser la fonction de coût.</a:t>
            </a:r>
          </a:p>
        </p:txBody>
      </p:sp>
      <p:pic>
        <p:nvPicPr>
          <p:cNvPr id="7" name="Image 6">
            <a:extLst>
              <a:ext uri="{FF2B5EF4-FFF2-40B4-BE49-F238E27FC236}">
                <a16:creationId xmlns:a16="http://schemas.microsoft.com/office/drawing/2014/main" id="{C5C94678-7B00-48DA-92DA-C8DD7D9C0CCB}"/>
              </a:ext>
            </a:extLst>
          </p:cNvPr>
          <p:cNvPicPr/>
          <p:nvPr/>
        </p:nvPicPr>
        <p:blipFill>
          <a:blip r:embed="rId3"/>
          <a:stretch>
            <a:fillRect/>
          </a:stretch>
        </p:blipFill>
        <p:spPr>
          <a:xfrm>
            <a:off x="2265250" y="3826139"/>
            <a:ext cx="7661499" cy="2404970"/>
          </a:xfrm>
          <a:prstGeom prst="rect">
            <a:avLst/>
          </a:prstGeom>
        </p:spPr>
      </p:pic>
      <p:sp>
        <p:nvSpPr>
          <p:cNvPr id="3" name="Espace réservé du numéro de diapositive 2">
            <a:extLst>
              <a:ext uri="{FF2B5EF4-FFF2-40B4-BE49-F238E27FC236}">
                <a16:creationId xmlns:a16="http://schemas.microsoft.com/office/drawing/2014/main" id="{69973CC5-2CC2-43DA-8CCD-00E1C18E903F}"/>
              </a:ext>
            </a:extLst>
          </p:cNvPr>
          <p:cNvSpPr>
            <a:spLocks noGrp="1"/>
          </p:cNvSpPr>
          <p:nvPr>
            <p:ph type="sldNum" sz="quarter" idx="12"/>
          </p:nvPr>
        </p:nvSpPr>
        <p:spPr/>
        <p:txBody>
          <a:bodyPr/>
          <a:lstStyle/>
          <a:p>
            <a:pPr rtl="0"/>
            <a:fld id="{D57F1E4F-1CFF-5643-939E-02111984F565}" type="slidenum">
              <a:rPr lang="fr-FR" noProof="0" smtClean="0"/>
              <a:t>44</a:t>
            </a:fld>
            <a:endParaRPr lang="fr-FR" noProof="0"/>
          </a:p>
        </p:txBody>
      </p:sp>
    </p:spTree>
    <p:extLst>
      <p:ext uri="{BB962C8B-B14F-4D97-AF65-F5344CB8AC3E}">
        <p14:creationId xmlns:p14="http://schemas.microsoft.com/office/powerpoint/2010/main" val="1438232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591671" y="626891"/>
            <a:ext cx="10525981" cy="1400530"/>
          </a:xfrm>
        </p:spPr>
        <p:txBody>
          <a:bodyPr rtlCol="0"/>
          <a:lstStyle/>
          <a:p>
            <a:pPr rtl="0"/>
            <a:r>
              <a:rPr lang="fr-FR" sz="3200" b="1" dirty="0"/>
              <a:t>Étapes du Gradient </a:t>
            </a:r>
            <a:r>
              <a:rPr lang="fr-FR" sz="3200" b="1" dirty="0" err="1"/>
              <a:t>Descent</a:t>
            </a:r>
            <a:r>
              <a:rPr lang="fr-FR" sz="3200" b="1" dirty="0"/>
              <a:t> – M.A.J des coefficients</a:t>
            </a:r>
          </a:p>
        </p:txBody>
      </p:sp>
      <p:cxnSp>
        <p:nvCxnSpPr>
          <p:cNvPr id="4" name="Connecteur droit 3">
            <a:extLst>
              <a:ext uri="{FF2B5EF4-FFF2-40B4-BE49-F238E27FC236}">
                <a16:creationId xmlns:a16="http://schemas.microsoft.com/office/drawing/2014/main" id="{436CFE22-5687-4D99-A2A5-479FC652260A}"/>
              </a:ext>
            </a:extLst>
          </p:cNvPr>
          <p:cNvCxnSpPr>
            <a:cxnSpLocks/>
            <a:stCxn id="2" idx="1"/>
            <a:endCxn id="2" idx="3"/>
          </p:cNvCxnSpPr>
          <p:nvPr/>
        </p:nvCxnSpPr>
        <p:spPr>
          <a:xfrm>
            <a:off x="591671" y="1327156"/>
            <a:ext cx="10525981"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AF35427C-5A4A-46DF-981E-AF72FF09EDF5}"/>
              </a:ext>
            </a:extLst>
          </p:cNvPr>
          <p:cNvPicPr/>
          <p:nvPr/>
        </p:nvPicPr>
        <p:blipFill>
          <a:blip r:embed="rId3"/>
          <a:stretch>
            <a:fillRect/>
          </a:stretch>
        </p:blipFill>
        <p:spPr>
          <a:xfrm>
            <a:off x="2668662" y="2846988"/>
            <a:ext cx="6854676" cy="2400450"/>
          </a:xfrm>
          <a:prstGeom prst="rect">
            <a:avLst/>
          </a:prstGeom>
        </p:spPr>
      </p:pic>
      <p:sp>
        <p:nvSpPr>
          <p:cNvPr id="3" name="Espace réservé du numéro de diapositive 2">
            <a:extLst>
              <a:ext uri="{FF2B5EF4-FFF2-40B4-BE49-F238E27FC236}">
                <a16:creationId xmlns:a16="http://schemas.microsoft.com/office/drawing/2014/main" id="{79FA8845-984A-457A-9EC4-858E1401DB8F}"/>
              </a:ext>
            </a:extLst>
          </p:cNvPr>
          <p:cNvSpPr>
            <a:spLocks noGrp="1"/>
          </p:cNvSpPr>
          <p:nvPr>
            <p:ph type="sldNum" sz="quarter" idx="12"/>
          </p:nvPr>
        </p:nvSpPr>
        <p:spPr/>
        <p:txBody>
          <a:bodyPr/>
          <a:lstStyle/>
          <a:p>
            <a:pPr rtl="0"/>
            <a:fld id="{D57F1E4F-1CFF-5643-939E-02111984F565}" type="slidenum">
              <a:rPr lang="fr-FR" noProof="0" smtClean="0"/>
              <a:t>45</a:t>
            </a:fld>
            <a:endParaRPr lang="fr-FR" noProof="0"/>
          </a:p>
        </p:txBody>
      </p:sp>
    </p:spTree>
    <p:extLst>
      <p:ext uri="{BB962C8B-B14F-4D97-AF65-F5344CB8AC3E}">
        <p14:creationId xmlns:p14="http://schemas.microsoft.com/office/powerpoint/2010/main" val="216333644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2460812" y="626891"/>
            <a:ext cx="8656840" cy="1400530"/>
          </a:xfrm>
        </p:spPr>
        <p:txBody>
          <a:bodyPr rtlCol="0"/>
          <a:lstStyle/>
          <a:p>
            <a:pPr rtl="0"/>
            <a:r>
              <a:rPr lang="fr-FR" sz="3200" b="1" dirty="0"/>
              <a:t>Le </a:t>
            </a:r>
            <a:r>
              <a:rPr lang="fr-FR" sz="3200" b="1" dirty="0" err="1"/>
              <a:t>learning</a:t>
            </a:r>
            <a:r>
              <a:rPr lang="fr-FR" sz="3200" b="1" dirty="0"/>
              <a:t> rate</a:t>
            </a:r>
          </a:p>
        </p:txBody>
      </p:sp>
      <p:cxnSp>
        <p:nvCxnSpPr>
          <p:cNvPr id="4" name="Connecteur droit 3">
            <a:extLst>
              <a:ext uri="{FF2B5EF4-FFF2-40B4-BE49-F238E27FC236}">
                <a16:creationId xmlns:a16="http://schemas.microsoft.com/office/drawing/2014/main" id="{436CFE22-5687-4D99-A2A5-479FC652260A}"/>
              </a:ext>
            </a:extLst>
          </p:cNvPr>
          <p:cNvCxnSpPr>
            <a:cxnSpLocks/>
            <a:stCxn id="2" idx="1"/>
            <a:endCxn id="2" idx="3"/>
          </p:cNvCxnSpPr>
          <p:nvPr/>
        </p:nvCxnSpPr>
        <p:spPr>
          <a:xfrm>
            <a:off x="2460812" y="1327156"/>
            <a:ext cx="865684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A210CA1-038D-4326-AD05-8ACC1F4C2358}"/>
              </a:ext>
            </a:extLst>
          </p:cNvPr>
          <p:cNvSpPr txBox="1"/>
          <p:nvPr/>
        </p:nvSpPr>
        <p:spPr>
          <a:xfrm>
            <a:off x="2390215" y="1767732"/>
            <a:ext cx="8656840" cy="2246769"/>
          </a:xfrm>
          <a:prstGeom prst="rect">
            <a:avLst/>
          </a:prstGeom>
          <a:noFill/>
        </p:spPr>
        <p:txBody>
          <a:bodyPr wrap="square">
            <a:spAutoFit/>
          </a:bodyPr>
          <a:lstStyle/>
          <a:p>
            <a:r>
              <a:rPr lang="fr-FR" sz="2800" dirty="0"/>
              <a:t>Le </a:t>
            </a:r>
            <a:r>
              <a:rPr lang="fr-FR" sz="2800" dirty="0" err="1"/>
              <a:t>learning</a:t>
            </a:r>
            <a:r>
              <a:rPr lang="fr-FR" sz="2800" dirty="0"/>
              <a:t> rate (</a:t>
            </a:r>
            <a:r>
              <a:rPr lang="fr-FR" sz="2800" dirty="0">
                <a:latin typeface="Cambria Math" panose="02040503050406030204" pitchFamily="18" charset="0"/>
                <a:ea typeface="Cambria Math" panose="02040503050406030204" pitchFamily="18" charset="0"/>
              </a:rPr>
              <a:t>α</a:t>
            </a:r>
            <a:r>
              <a:rPr lang="fr-FR" sz="2800" dirty="0"/>
              <a:t>) contrôle la vitesse à laquelle le modèle apprend. Plus précisément, il indique combien les coefficients doivent être ajustés à chaque itération en fonction des gradients calculés.</a:t>
            </a:r>
          </a:p>
        </p:txBody>
      </p:sp>
      <p:sp>
        <p:nvSpPr>
          <p:cNvPr id="13" name="ZoneTexte 12">
            <a:extLst>
              <a:ext uri="{FF2B5EF4-FFF2-40B4-BE49-F238E27FC236}">
                <a16:creationId xmlns:a16="http://schemas.microsoft.com/office/drawing/2014/main" id="{B634C695-9597-4D52-A097-D56073681B56}"/>
              </a:ext>
            </a:extLst>
          </p:cNvPr>
          <p:cNvSpPr txBox="1"/>
          <p:nvPr/>
        </p:nvSpPr>
        <p:spPr>
          <a:xfrm>
            <a:off x="2390215" y="4462844"/>
            <a:ext cx="8586243" cy="1384995"/>
          </a:xfrm>
          <a:prstGeom prst="rect">
            <a:avLst/>
          </a:prstGeom>
          <a:noFill/>
        </p:spPr>
        <p:txBody>
          <a:bodyPr wrap="square">
            <a:spAutoFit/>
          </a:bodyPr>
          <a:lstStyle/>
          <a:p>
            <a:r>
              <a:rPr lang="fr-FR" sz="2800" dirty="0"/>
              <a:t>Le choix du </a:t>
            </a:r>
            <a:r>
              <a:rPr lang="fr-FR" sz="2800" dirty="0" err="1"/>
              <a:t>learning</a:t>
            </a:r>
            <a:r>
              <a:rPr lang="fr-FR" sz="2800" dirty="0"/>
              <a:t> rate est crucial car il influence la convergence de l'algorithme. Voici deux cas extrêmes pour illustrer son importance :</a:t>
            </a:r>
          </a:p>
        </p:txBody>
      </p:sp>
      <p:sp>
        <p:nvSpPr>
          <p:cNvPr id="3" name="Espace réservé du numéro de diapositive 2">
            <a:extLst>
              <a:ext uri="{FF2B5EF4-FFF2-40B4-BE49-F238E27FC236}">
                <a16:creationId xmlns:a16="http://schemas.microsoft.com/office/drawing/2014/main" id="{67DBE8F9-B5B0-44AE-9E20-83480269206F}"/>
              </a:ext>
            </a:extLst>
          </p:cNvPr>
          <p:cNvSpPr>
            <a:spLocks noGrp="1"/>
          </p:cNvSpPr>
          <p:nvPr>
            <p:ph type="sldNum" sz="quarter" idx="12"/>
          </p:nvPr>
        </p:nvSpPr>
        <p:spPr/>
        <p:txBody>
          <a:bodyPr/>
          <a:lstStyle/>
          <a:p>
            <a:pPr rtl="0"/>
            <a:fld id="{D57F1E4F-1CFF-5643-939E-02111984F565}" type="slidenum">
              <a:rPr lang="fr-FR" noProof="0" smtClean="0"/>
              <a:t>46</a:t>
            </a:fld>
            <a:endParaRPr lang="fr-FR" noProof="0"/>
          </a:p>
        </p:txBody>
      </p:sp>
    </p:spTree>
    <p:extLst>
      <p:ext uri="{BB962C8B-B14F-4D97-AF65-F5344CB8AC3E}">
        <p14:creationId xmlns:p14="http://schemas.microsoft.com/office/powerpoint/2010/main" val="22196732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2460812" y="626891"/>
            <a:ext cx="8656840" cy="1400530"/>
          </a:xfrm>
        </p:spPr>
        <p:txBody>
          <a:bodyPr rtlCol="0"/>
          <a:lstStyle/>
          <a:p>
            <a:pPr rtl="0"/>
            <a:r>
              <a:rPr lang="fr-FR" sz="3200" b="1" dirty="0"/>
              <a:t>Le </a:t>
            </a:r>
            <a:r>
              <a:rPr lang="fr-FR" sz="3200" b="1" dirty="0" err="1"/>
              <a:t>learning</a:t>
            </a:r>
            <a:r>
              <a:rPr lang="fr-FR" sz="3200" b="1" dirty="0"/>
              <a:t> rate</a:t>
            </a:r>
          </a:p>
        </p:txBody>
      </p:sp>
      <p:cxnSp>
        <p:nvCxnSpPr>
          <p:cNvPr id="4" name="Connecteur droit 3">
            <a:extLst>
              <a:ext uri="{FF2B5EF4-FFF2-40B4-BE49-F238E27FC236}">
                <a16:creationId xmlns:a16="http://schemas.microsoft.com/office/drawing/2014/main" id="{436CFE22-5687-4D99-A2A5-479FC652260A}"/>
              </a:ext>
            </a:extLst>
          </p:cNvPr>
          <p:cNvCxnSpPr>
            <a:cxnSpLocks/>
            <a:stCxn id="2" idx="1"/>
            <a:endCxn id="2" idx="3"/>
          </p:cNvCxnSpPr>
          <p:nvPr/>
        </p:nvCxnSpPr>
        <p:spPr>
          <a:xfrm>
            <a:off x="2460812" y="1327156"/>
            <a:ext cx="865684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867173CE-9BA6-4890-BCF6-B152136C4FBD}"/>
              </a:ext>
            </a:extLst>
          </p:cNvPr>
          <p:cNvSpPr txBox="1"/>
          <p:nvPr/>
        </p:nvSpPr>
        <p:spPr>
          <a:xfrm>
            <a:off x="2460811" y="1821924"/>
            <a:ext cx="8656839" cy="4099777"/>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fr-FR" sz="2000" b="1" kern="100" dirty="0">
                <a:effectLst/>
                <a:ea typeface="Calibri" panose="020F0502020204030204" pitchFamily="34" charset="0"/>
                <a:cs typeface="Times New Roman" panose="02020603050405020304" pitchFamily="18" charset="0"/>
              </a:rPr>
              <a:t>Learning Rate Trop Élevé</a:t>
            </a:r>
            <a:r>
              <a:rPr lang="fr-FR" sz="2000" kern="100" dirty="0">
                <a:effectLst/>
                <a:ea typeface="Calibri" panose="020F0502020204030204" pitchFamily="34" charset="0"/>
                <a:cs typeface="Times New Roman" panose="02020603050405020304" pitchFamily="18" charset="0"/>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fr-FR" sz="2000" kern="100" dirty="0">
                <a:effectLst/>
                <a:ea typeface="Calibri" panose="020F0502020204030204" pitchFamily="34" charset="0"/>
                <a:cs typeface="Times New Roman" panose="02020603050405020304" pitchFamily="18" charset="0"/>
              </a:rPr>
              <a:t>Lorsque le </a:t>
            </a:r>
            <a:r>
              <a:rPr lang="fr-FR" sz="2000" kern="100" dirty="0" err="1">
                <a:effectLst/>
                <a:ea typeface="Calibri" panose="020F0502020204030204" pitchFamily="34" charset="0"/>
                <a:cs typeface="Times New Roman" panose="02020603050405020304" pitchFamily="18" charset="0"/>
              </a:rPr>
              <a:t>learning</a:t>
            </a:r>
            <a:r>
              <a:rPr lang="fr-FR" sz="2000" kern="100" dirty="0">
                <a:effectLst/>
                <a:ea typeface="Calibri" panose="020F0502020204030204" pitchFamily="34" charset="0"/>
                <a:cs typeface="Times New Roman" panose="02020603050405020304" pitchFamily="18" charset="0"/>
              </a:rPr>
              <a:t> rate est trop élevé, l'algorithme peut faire de trop grands pas et dépasser les valeurs optimales. Cela peut entraîner des oscillations autour du minimum de la fonction de coût sans jamais converger.</a:t>
            </a:r>
          </a:p>
          <a:p>
            <a:pPr marL="914400">
              <a:lnSpc>
                <a:spcPct val="107000"/>
              </a:lnSpc>
              <a:spcAft>
                <a:spcPts val="800"/>
              </a:spcAft>
            </a:pPr>
            <a:r>
              <a:rPr lang="fr-FR" sz="2000" kern="100" dirty="0">
                <a:effectLst/>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mj-lt"/>
              <a:buAutoNum type="arabicPeriod" startAt="2"/>
              <a:tabLst>
                <a:tab pos="457200" algn="l"/>
              </a:tabLst>
            </a:pPr>
            <a:r>
              <a:rPr lang="fr-FR" sz="2000" b="1" kern="100" dirty="0">
                <a:effectLst/>
                <a:ea typeface="Calibri" panose="020F0502020204030204" pitchFamily="34" charset="0"/>
                <a:cs typeface="Times New Roman" panose="02020603050405020304" pitchFamily="18" charset="0"/>
              </a:rPr>
              <a:t>Learning Rate Trop Faible</a:t>
            </a:r>
            <a:r>
              <a:rPr lang="fr-FR" sz="2000" kern="100" dirty="0">
                <a:effectLst/>
                <a:ea typeface="Calibri" panose="020F0502020204030204" pitchFamily="34" charset="0"/>
                <a:cs typeface="Times New Roman" panose="02020603050405020304" pitchFamily="18" charset="0"/>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fr-FR" sz="2000" kern="100" dirty="0">
                <a:effectLst/>
                <a:ea typeface="Calibri" panose="020F0502020204030204" pitchFamily="34" charset="0"/>
                <a:cs typeface="Times New Roman" panose="02020603050405020304" pitchFamily="18" charset="0"/>
              </a:rPr>
              <a:t>Lorsque le </a:t>
            </a:r>
            <a:r>
              <a:rPr lang="fr-FR" sz="2000" kern="100" dirty="0" err="1">
                <a:effectLst/>
                <a:ea typeface="Calibri" panose="020F0502020204030204" pitchFamily="34" charset="0"/>
                <a:cs typeface="Times New Roman" panose="02020603050405020304" pitchFamily="18" charset="0"/>
              </a:rPr>
              <a:t>learning</a:t>
            </a:r>
            <a:r>
              <a:rPr lang="fr-FR" sz="2000" kern="100" dirty="0">
                <a:effectLst/>
                <a:ea typeface="Calibri" panose="020F0502020204030204" pitchFamily="34" charset="0"/>
                <a:cs typeface="Times New Roman" panose="02020603050405020304" pitchFamily="18" charset="0"/>
              </a:rPr>
              <a:t> rate est trop faible, l'algorithme fait de petits pas et progresse très lentement vers les valeurs optimales. Cela nécessite un nombre d'itérations beaucoup plus élevé pour converger, ce qui peut être inefficace.</a:t>
            </a:r>
          </a:p>
        </p:txBody>
      </p:sp>
      <p:sp>
        <p:nvSpPr>
          <p:cNvPr id="3" name="Espace réservé du numéro de diapositive 2">
            <a:extLst>
              <a:ext uri="{FF2B5EF4-FFF2-40B4-BE49-F238E27FC236}">
                <a16:creationId xmlns:a16="http://schemas.microsoft.com/office/drawing/2014/main" id="{F99AD00B-53E0-4CE3-8AA0-FFB09EA5A774}"/>
              </a:ext>
            </a:extLst>
          </p:cNvPr>
          <p:cNvSpPr>
            <a:spLocks noGrp="1"/>
          </p:cNvSpPr>
          <p:nvPr>
            <p:ph type="sldNum" sz="quarter" idx="12"/>
          </p:nvPr>
        </p:nvSpPr>
        <p:spPr/>
        <p:txBody>
          <a:bodyPr/>
          <a:lstStyle/>
          <a:p>
            <a:pPr rtl="0"/>
            <a:fld id="{D57F1E4F-1CFF-5643-939E-02111984F565}" type="slidenum">
              <a:rPr lang="fr-FR" noProof="0" smtClean="0"/>
              <a:t>47</a:t>
            </a:fld>
            <a:endParaRPr lang="fr-FR" noProof="0"/>
          </a:p>
        </p:txBody>
      </p:sp>
    </p:spTree>
    <p:extLst>
      <p:ext uri="{BB962C8B-B14F-4D97-AF65-F5344CB8AC3E}">
        <p14:creationId xmlns:p14="http://schemas.microsoft.com/office/powerpoint/2010/main" val="169783903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2460812" y="626891"/>
            <a:ext cx="8656840" cy="1400530"/>
          </a:xfrm>
        </p:spPr>
        <p:txBody>
          <a:bodyPr rtlCol="0"/>
          <a:lstStyle/>
          <a:p>
            <a:pPr rtl="0"/>
            <a:r>
              <a:rPr lang="fr-FR" sz="3200" b="1" dirty="0"/>
              <a:t>Le </a:t>
            </a:r>
            <a:r>
              <a:rPr lang="fr-FR" sz="3200" b="1" dirty="0" err="1"/>
              <a:t>learning</a:t>
            </a:r>
            <a:r>
              <a:rPr lang="fr-FR" sz="3200" b="1" dirty="0"/>
              <a:t> rate</a:t>
            </a:r>
          </a:p>
        </p:txBody>
      </p:sp>
      <p:cxnSp>
        <p:nvCxnSpPr>
          <p:cNvPr id="4" name="Connecteur droit 3">
            <a:extLst>
              <a:ext uri="{FF2B5EF4-FFF2-40B4-BE49-F238E27FC236}">
                <a16:creationId xmlns:a16="http://schemas.microsoft.com/office/drawing/2014/main" id="{436CFE22-5687-4D99-A2A5-479FC652260A}"/>
              </a:ext>
            </a:extLst>
          </p:cNvPr>
          <p:cNvCxnSpPr>
            <a:cxnSpLocks/>
            <a:stCxn id="2" idx="1"/>
            <a:endCxn id="2" idx="3"/>
          </p:cNvCxnSpPr>
          <p:nvPr/>
        </p:nvCxnSpPr>
        <p:spPr>
          <a:xfrm>
            <a:off x="2460812" y="1327156"/>
            <a:ext cx="865684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Image 4" descr="Setting the learning rate of your neural network.">
            <a:extLst>
              <a:ext uri="{FF2B5EF4-FFF2-40B4-BE49-F238E27FC236}">
                <a16:creationId xmlns:a16="http://schemas.microsoft.com/office/drawing/2014/main" id="{C8E06512-6B15-4EAB-834D-5F882E4D7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35797" y="2027421"/>
            <a:ext cx="7906870" cy="3727920"/>
          </a:xfrm>
          <a:prstGeom prst="rect">
            <a:avLst/>
          </a:prstGeom>
          <a:noFill/>
          <a:ln>
            <a:noFill/>
          </a:ln>
        </p:spPr>
      </p:pic>
      <p:sp>
        <p:nvSpPr>
          <p:cNvPr id="3" name="Espace réservé du numéro de diapositive 2">
            <a:extLst>
              <a:ext uri="{FF2B5EF4-FFF2-40B4-BE49-F238E27FC236}">
                <a16:creationId xmlns:a16="http://schemas.microsoft.com/office/drawing/2014/main" id="{3401E870-8A60-4350-B298-F1F9598BB1F0}"/>
              </a:ext>
            </a:extLst>
          </p:cNvPr>
          <p:cNvSpPr>
            <a:spLocks noGrp="1"/>
          </p:cNvSpPr>
          <p:nvPr>
            <p:ph type="sldNum" sz="quarter" idx="12"/>
          </p:nvPr>
        </p:nvSpPr>
        <p:spPr/>
        <p:txBody>
          <a:bodyPr/>
          <a:lstStyle/>
          <a:p>
            <a:pPr rtl="0"/>
            <a:fld id="{D57F1E4F-1CFF-5643-939E-02111984F565}" type="slidenum">
              <a:rPr lang="fr-FR" noProof="0" smtClean="0"/>
              <a:t>48</a:t>
            </a:fld>
            <a:endParaRPr lang="fr-FR" noProof="0"/>
          </a:p>
        </p:txBody>
      </p:sp>
    </p:spTree>
    <p:extLst>
      <p:ext uri="{BB962C8B-B14F-4D97-AF65-F5344CB8AC3E}">
        <p14:creationId xmlns:p14="http://schemas.microsoft.com/office/powerpoint/2010/main" val="9886227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2259106" y="626891"/>
            <a:ext cx="8858546" cy="1400530"/>
          </a:xfrm>
        </p:spPr>
        <p:txBody>
          <a:bodyPr rtlCol="0"/>
          <a:lstStyle/>
          <a:p>
            <a:r>
              <a:rPr lang="fr-FR" sz="3200" b="1" dirty="0"/>
              <a:t>Alors comment choisir le Learning Rate ?</a:t>
            </a:r>
          </a:p>
        </p:txBody>
      </p:sp>
      <p:cxnSp>
        <p:nvCxnSpPr>
          <p:cNvPr id="4" name="Connecteur droit 3">
            <a:extLst>
              <a:ext uri="{FF2B5EF4-FFF2-40B4-BE49-F238E27FC236}">
                <a16:creationId xmlns:a16="http://schemas.microsoft.com/office/drawing/2014/main" id="{436CFE22-5687-4D99-A2A5-479FC652260A}"/>
              </a:ext>
            </a:extLst>
          </p:cNvPr>
          <p:cNvCxnSpPr>
            <a:cxnSpLocks/>
            <a:stCxn id="2" idx="1"/>
            <a:endCxn id="2" idx="3"/>
          </p:cNvCxnSpPr>
          <p:nvPr/>
        </p:nvCxnSpPr>
        <p:spPr>
          <a:xfrm>
            <a:off x="2259106" y="1327156"/>
            <a:ext cx="885854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4590E23-21B1-4F29-B72E-710A01CD7FBE}"/>
              </a:ext>
            </a:extLst>
          </p:cNvPr>
          <p:cNvSpPr txBox="1"/>
          <p:nvPr/>
        </p:nvSpPr>
        <p:spPr>
          <a:xfrm>
            <a:off x="2259106" y="1575617"/>
            <a:ext cx="8858545" cy="4893647"/>
          </a:xfrm>
          <a:prstGeom prst="rect">
            <a:avLst/>
          </a:prstGeom>
          <a:noFill/>
        </p:spPr>
        <p:txBody>
          <a:bodyPr wrap="square">
            <a:spAutoFit/>
          </a:bodyPr>
          <a:lstStyle/>
          <a:p>
            <a:r>
              <a:rPr lang="fr-FR" sz="2400" dirty="0"/>
              <a:t>Voici quelques approches pour choisir un </a:t>
            </a:r>
            <a:r>
              <a:rPr lang="fr-FR" sz="2400" dirty="0" err="1"/>
              <a:t>learning</a:t>
            </a:r>
            <a:r>
              <a:rPr lang="fr-FR" sz="2400" dirty="0"/>
              <a:t> rate approprié :</a:t>
            </a:r>
          </a:p>
          <a:p>
            <a:endParaRPr lang="fr-FR" sz="2400" dirty="0"/>
          </a:p>
          <a:p>
            <a:r>
              <a:rPr lang="fr-FR" sz="2400" dirty="0"/>
              <a:t>o	Commencez avec un </a:t>
            </a:r>
            <a:r>
              <a:rPr lang="fr-FR" sz="2400" dirty="0" err="1"/>
              <a:t>learning</a:t>
            </a:r>
            <a:r>
              <a:rPr lang="fr-FR" sz="2400" dirty="0"/>
              <a:t> rate raisonnable, souvent entre 0,01 et 0,001. Observez comment l'algorithme se comporte et ajustez le </a:t>
            </a:r>
            <a:r>
              <a:rPr lang="fr-FR" sz="2400" dirty="0" err="1"/>
              <a:t>learning</a:t>
            </a:r>
            <a:r>
              <a:rPr lang="fr-FR" sz="2400" dirty="0"/>
              <a:t> rate en conséquence.</a:t>
            </a:r>
          </a:p>
          <a:p>
            <a:endParaRPr lang="fr-FR" sz="2400" dirty="0"/>
          </a:p>
          <a:p>
            <a:r>
              <a:rPr lang="fr-FR" sz="2400" dirty="0"/>
              <a:t>o	Si l'algorithme oscille ou diverge, réduisez le </a:t>
            </a:r>
            <a:r>
              <a:rPr lang="fr-FR" sz="2400" dirty="0" err="1"/>
              <a:t>learning</a:t>
            </a:r>
            <a:r>
              <a:rPr lang="fr-FR" sz="2400" dirty="0"/>
              <a:t> rate.</a:t>
            </a:r>
          </a:p>
          <a:p>
            <a:endParaRPr lang="fr-FR" sz="2400" dirty="0"/>
          </a:p>
          <a:p>
            <a:r>
              <a:rPr lang="fr-FR" sz="2400" dirty="0"/>
              <a:t>o	Si l'algorithme converge trop lentement, augmentez légèrement le </a:t>
            </a:r>
            <a:r>
              <a:rPr lang="fr-FR" sz="2400" dirty="0" err="1"/>
              <a:t>learning</a:t>
            </a:r>
            <a:r>
              <a:rPr lang="fr-FR" sz="2400" dirty="0"/>
              <a:t> rate.</a:t>
            </a:r>
          </a:p>
        </p:txBody>
      </p:sp>
      <p:sp>
        <p:nvSpPr>
          <p:cNvPr id="3" name="Espace réservé du numéro de diapositive 2">
            <a:extLst>
              <a:ext uri="{FF2B5EF4-FFF2-40B4-BE49-F238E27FC236}">
                <a16:creationId xmlns:a16="http://schemas.microsoft.com/office/drawing/2014/main" id="{931B955F-A6CC-48F1-894E-8B91D68D21D1}"/>
              </a:ext>
            </a:extLst>
          </p:cNvPr>
          <p:cNvSpPr>
            <a:spLocks noGrp="1"/>
          </p:cNvSpPr>
          <p:nvPr>
            <p:ph type="sldNum" sz="quarter" idx="12"/>
          </p:nvPr>
        </p:nvSpPr>
        <p:spPr/>
        <p:txBody>
          <a:bodyPr/>
          <a:lstStyle/>
          <a:p>
            <a:pPr rtl="0"/>
            <a:fld id="{D57F1E4F-1CFF-5643-939E-02111984F565}" type="slidenum">
              <a:rPr lang="fr-FR" noProof="0" smtClean="0"/>
              <a:t>49</a:t>
            </a:fld>
            <a:endParaRPr lang="fr-FR" noProof="0"/>
          </a:p>
        </p:txBody>
      </p:sp>
    </p:spTree>
    <p:extLst>
      <p:ext uri="{BB962C8B-B14F-4D97-AF65-F5344CB8AC3E}">
        <p14:creationId xmlns:p14="http://schemas.microsoft.com/office/powerpoint/2010/main" val="352185646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Introduction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8" y="1991414"/>
            <a:ext cx="9404723" cy="3539430"/>
          </a:xfrm>
          <a:prstGeom prst="rect">
            <a:avLst/>
          </a:prstGeom>
          <a:noFill/>
        </p:spPr>
        <p:txBody>
          <a:bodyPr wrap="square" rtlCol="0">
            <a:spAutoFit/>
          </a:bodyPr>
          <a:lstStyle/>
          <a:p>
            <a:r>
              <a:rPr lang="fr-FR" sz="2800" dirty="0"/>
              <a:t>La </a:t>
            </a:r>
            <a:r>
              <a:rPr lang="fr-FR" sz="2800" b="1" dirty="0"/>
              <a:t>régression</a:t>
            </a:r>
            <a:r>
              <a:rPr lang="fr-FR" sz="2800" dirty="0"/>
              <a:t> est un concept fondamental en </a:t>
            </a:r>
            <a:r>
              <a:rPr lang="fr-FR" sz="2800" i="1" dirty="0"/>
              <a:t>machine </a:t>
            </a:r>
            <a:r>
              <a:rPr lang="fr-FR" sz="2800" i="1" dirty="0" err="1"/>
              <a:t>learning</a:t>
            </a:r>
            <a:r>
              <a:rPr lang="fr-FR" sz="2800" dirty="0"/>
              <a:t>, utilisé pour prédire une variable cible continue en fonction de variables explicatives,</a:t>
            </a:r>
          </a:p>
          <a:p>
            <a:endParaRPr lang="fr-FR" sz="2800" dirty="0"/>
          </a:p>
          <a:p>
            <a:r>
              <a:rPr lang="fr-FR" sz="2800" dirty="0"/>
              <a:t>Dans cet exposé, nous allons explorer les concepts fondamentaux de la régression, en mettant l'accent sur ses différentes formes, les métriques d’évaluation de performance et quelques applications pratiques,</a:t>
            </a:r>
          </a:p>
        </p:txBody>
      </p:sp>
      <p:sp>
        <p:nvSpPr>
          <p:cNvPr id="3" name="Espace réservé du numéro de diapositive 2">
            <a:extLst>
              <a:ext uri="{FF2B5EF4-FFF2-40B4-BE49-F238E27FC236}">
                <a16:creationId xmlns:a16="http://schemas.microsoft.com/office/drawing/2014/main" id="{0320F428-BAE0-4D45-972D-F42F8C8E0E10}"/>
              </a:ext>
            </a:extLst>
          </p:cNvPr>
          <p:cNvSpPr>
            <a:spLocks noGrp="1"/>
          </p:cNvSpPr>
          <p:nvPr>
            <p:ph type="sldNum" sz="quarter" idx="12"/>
          </p:nvPr>
        </p:nvSpPr>
        <p:spPr/>
        <p:txBody>
          <a:bodyPr/>
          <a:lstStyle/>
          <a:p>
            <a:pPr rtl="0"/>
            <a:fld id="{D57F1E4F-1CFF-5643-939E-02111984F565}" type="slidenum">
              <a:rPr lang="fr-FR" noProof="0" smtClean="0"/>
              <a:t>5</a:t>
            </a:fld>
            <a:endParaRPr lang="fr-FR" noProof="0"/>
          </a:p>
        </p:txBody>
      </p:sp>
    </p:spTree>
    <p:extLst>
      <p:ext uri="{BB962C8B-B14F-4D97-AF65-F5344CB8AC3E}">
        <p14:creationId xmlns:p14="http://schemas.microsoft.com/office/powerpoint/2010/main" val="182148289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2259106" y="626891"/>
            <a:ext cx="8858546" cy="1400530"/>
          </a:xfrm>
        </p:spPr>
        <p:txBody>
          <a:bodyPr rtlCol="0"/>
          <a:lstStyle/>
          <a:p>
            <a:r>
              <a:rPr lang="fr-FR" sz="3200" b="1" dirty="0"/>
              <a:t>Exemple pratique</a:t>
            </a:r>
          </a:p>
        </p:txBody>
      </p:sp>
      <p:cxnSp>
        <p:nvCxnSpPr>
          <p:cNvPr id="4" name="Connecteur droit 3">
            <a:extLst>
              <a:ext uri="{FF2B5EF4-FFF2-40B4-BE49-F238E27FC236}">
                <a16:creationId xmlns:a16="http://schemas.microsoft.com/office/drawing/2014/main" id="{436CFE22-5687-4D99-A2A5-479FC652260A}"/>
              </a:ext>
            </a:extLst>
          </p:cNvPr>
          <p:cNvCxnSpPr>
            <a:cxnSpLocks/>
            <a:stCxn id="2" idx="1"/>
            <a:endCxn id="2" idx="3"/>
          </p:cNvCxnSpPr>
          <p:nvPr/>
        </p:nvCxnSpPr>
        <p:spPr>
          <a:xfrm>
            <a:off x="2259106" y="1327156"/>
            <a:ext cx="8858546"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6" name="Tableau 5">
            <a:extLst>
              <a:ext uri="{FF2B5EF4-FFF2-40B4-BE49-F238E27FC236}">
                <a16:creationId xmlns:a16="http://schemas.microsoft.com/office/drawing/2014/main" id="{4EEAAF99-81D7-4AAE-AAA0-340C3FFA7B29}"/>
              </a:ext>
            </a:extLst>
          </p:cNvPr>
          <p:cNvGraphicFramePr>
            <a:graphicFrameLocks noGrp="1"/>
          </p:cNvGraphicFramePr>
          <p:nvPr>
            <p:extLst>
              <p:ext uri="{D42A27DB-BD31-4B8C-83A1-F6EECF244321}">
                <p14:modId xmlns:p14="http://schemas.microsoft.com/office/powerpoint/2010/main" val="2218535383"/>
              </p:ext>
            </p:extLst>
          </p:nvPr>
        </p:nvGraphicFramePr>
        <p:xfrm>
          <a:off x="2259106" y="2027421"/>
          <a:ext cx="5966460" cy="2872724"/>
        </p:xfrm>
        <a:graphic>
          <a:graphicData uri="http://schemas.openxmlformats.org/drawingml/2006/table">
            <a:tbl>
              <a:tblPr firstRow="1" firstCol="1" bandRow="1">
                <a:tableStyleId>{EB9631B5-78F2-41C9-869B-9F39066F8104}</a:tableStyleId>
              </a:tblPr>
              <a:tblGrid>
                <a:gridCol w="2983230">
                  <a:extLst>
                    <a:ext uri="{9D8B030D-6E8A-4147-A177-3AD203B41FA5}">
                      <a16:colId xmlns:a16="http://schemas.microsoft.com/office/drawing/2014/main" val="2906297947"/>
                    </a:ext>
                  </a:extLst>
                </a:gridCol>
                <a:gridCol w="2983230">
                  <a:extLst>
                    <a:ext uri="{9D8B030D-6E8A-4147-A177-3AD203B41FA5}">
                      <a16:colId xmlns:a16="http://schemas.microsoft.com/office/drawing/2014/main" val="3054944144"/>
                    </a:ext>
                  </a:extLst>
                </a:gridCol>
              </a:tblGrid>
              <a:tr h="410126">
                <a:tc>
                  <a:txBody>
                    <a:bodyPr/>
                    <a:lstStyle/>
                    <a:p>
                      <a:pPr>
                        <a:lnSpc>
                          <a:spcPct val="107000"/>
                        </a:lnSpc>
                        <a:spcAft>
                          <a:spcPts val="800"/>
                        </a:spcAft>
                      </a:pPr>
                      <a:r>
                        <a:rPr lang="fr-FR" sz="1100" kern="100" dirty="0">
                          <a:effectLst/>
                        </a:rPr>
                        <a:t>Surface (m²) x</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rPr>
                        <a:t>Prix (k€) y</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3809800"/>
                  </a:ext>
                </a:extLst>
              </a:tr>
              <a:tr h="410433">
                <a:tc>
                  <a:txBody>
                    <a:bodyPr/>
                    <a:lstStyle/>
                    <a:p>
                      <a:pPr>
                        <a:lnSpc>
                          <a:spcPct val="107000"/>
                        </a:lnSpc>
                        <a:spcAft>
                          <a:spcPts val="800"/>
                        </a:spcAft>
                      </a:pPr>
                      <a:r>
                        <a:rPr lang="fr-FR" sz="1100" kern="100" dirty="0">
                          <a:effectLst/>
                        </a:rPr>
                        <a:t>50</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a:effectLst/>
                        </a:rPr>
                        <a:t>150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0587306"/>
                  </a:ext>
                </a:extLst>
              </a:tr>
              <a:tr h="410433">
                <a:tc>
                  <a:txBody>
                    <a:bodyPr/>
                    <a:lstStyle/>
                    <a:p>
                      <a:pPr>
                        <a:lnSpc>
                          <a:spcPct val="107000"/>
                        </a:lnSpc>
                        <a:spcAft>
                          <a:spcPts val="800"/>
                        </a:spcAft>
                      </a:pPr>
                      <a:r>
                        <a:rPr lang="fr-FR" sz="1100" kern="100">
                          <a:effectLst/>
                        </a:rPr>
                        <a:t>60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a:effectLst/>
                        </a:rPr>
                        <a:t>200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794746"/>
                  </a:ext>
                </a:extLst>
              </a:tr>
              <a:tr h="410433">
                <a:tc>
                  <a:txBody>
                    <a:bodyPr/>
                    <a:lstStyle/>
                    <a:p>
                      <a:pPr>
                        <a:lnSpc>
                          <a:spcPct val="107000"/>
                        </a:lnSpc>
                        <a:spcAft>
                          <a:spcPts val="800"/>
                        </a:spcAft>
                      </a:pPr>
                      <a:r>
                        <a:rPr lang="fr-FR" sz="1100" kern="100">
                          <a:effectLst/>
                        </a:rPr>
                        <a:t>70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a:effectLst/>
                        </a:rPr>
                        <a:t>250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7507939"/>
                  </a:ext>
                </a:extLst>
              </a:tr>
              <a:tr h="410433">
                <a:tc>
                  <a:txBody>
                    <a:bodyPr/>
                    <a:lstStyle/>
                    <a:p>
                      <a:pPr>
                        <a:lnSpc>
                          <a:spcPct val="107000"/>
                        </a:lnSpc>
                        <a:spcAft>
                          <a:spcPts val="800"/>
                        </a:spcAft>
                      </a:pPr>
                      <a:r>
                        <a:rPr lang="fr-FR" sz="1100" kern="100">
                          <a:effectLst/>
                        </a:rPr>
                        <a:t>80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a:effectLst/>
                        </a:rPr>
                        <a:t>300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73170"/>
                  </a:ext>
                </a:extLst>
              </a:tr>
              <a:tr h="410433">
                <a:tc>
                  <a:txBody>
                    <a:bodyPr/>
                    <a:lstStyle/>
                    <a:p>
                      <a:pPr>
                        <a:lnSpc>
                          <a:spcPct val="107000"/>
                        </a:lnSpc>
                        <a:spcAft>
                          <a:spcPts val="800"/>
                        </a:spcAft>
                      </a:pPr>
                      <a:r>
                        <a:rPr lang="fr-FR" sz="1100" kern="100">
                          <a:effectLst/>
                        </a:rPr>
                        <a:t>90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a:effectLst/>
                        </a:rPr>
                        <a:t>350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4973676"/>
                  </a:ext>
                </a:extLst>
              </a:tr>
              <a:tr h="410433">
                <a:tc>
                  <a:txBody>
                    <a:bodyPr/>
                    <a:lstStyle/>
                    <a:p>
                      <a:pPr>
                        <a:lnSpc>
                          <a:spcPct val="107000"/>
                        </a:lnSpc>
                        <a:spcAft>
                          <a:spcPts val="800"/>
                        </a:spcAft>
                      </a:pPr>
                      <a:r>
                        <a:rPr lang="fr-FR" sz="1100" kern="100" dirty="0">
                          <a:effectLst/>
                        </a:rPr>
                        <a:t>100</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dirty="0">
                          <a:effectLst/>
                        </a:rPr>
                        <a:t>400</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3662347"/>
                  </a:ext>
                </a:extLst>
              </a:tr>
            </a:tbl>
          </a:graphicData>
        </a:graphic>
      </p:graphicFrame>
      <p:sp>
        <p:nvSpPr>
          <p:cNvPr id="7" name="Rectangle 2">
            <a:extLst>
              <a:ext uri="{FF2B5EF4-FFF2-40B4-BE49-F238E27FC236}">
                <a16:creationId xmlns:a16="http://schemas.microsoft.com/office/drawing/2014/main" id="{495FFED8-D437-4E58-97F8-21BC260B4E7D}"/>
              </a:ext>
            </a:extLst>
          </p:cNvPr>
          <p:cNvSpPr>
            <a:spLocks noChangeArrowheads="1"/>
          </p:cNvSpPr>
          <p:nvPr/>
        </p:nvSpPr>
        <p:spPr bwMode="auto">
          <a:xfrm>
            <a:off x="2259106" y="1469659"/>
            <a:ext cx="14723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Données</a:t>
            </a:r>
          </a:p>
        </p:txBody>
      </p:sp>
      <p:sp>
        <p:nvSpPr>
          <p:cNvPr id="11" name="ZoneTexte 10">
            <a:extLst>
              <a:ext uri="{FF2B5EF4-FFF2-40B4-BE49-F238E27FC236}">
                <a16:creationId xmlns:a16="http://schemas.microsoft.com/office/drawing/2014/main" id="{9BA36257-E42C-4451-AC4B-8AE3FB18EF5D}"/>
              </a:ext>
            </a:extLst>
          </p:cNvPr>
          <p:cNvSpPr txBox="1"/>
          <p:nvPr/>
        </p:nvSpPr>
        <p:spPr>
          <a:xfrm>
            <a:off x="8606117" y="2027421"/>
            <a:ext cx="2343149" cy="1971374"/>
          </a:xfrm>
          <a:prstGeom prst="rect">
            <a:avLst/>
          </a:prstGeom>
          <a:noFill/>
        </p:spPr>
        <p:txBody>
          <a:bodyPr wrap="square">
            <a:spAutoFit/>
          </a:bodyPr>
          <a:lstStyle/>
          <a:p>
            <a:pPr>
              <a:lnSpc>
                <a:spcPct val="107000"/>
              </a:lnSpc>
              <a:spcAft>
                <a:spcPts val="800"/>
              </a:spcAft>
            </a:pP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Initialisation</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β0 = 0</a:t>
            </a:r>
          </a:p>
          <a:p>
            <a:pPr marL="342900" lvl="0" indent="-342900">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β1 = 0</a:t>
            </a:r>
          </a:p>
          <a:p>
            <a:pPr marL="342900" lvl="0" indent="-342900">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α= 0.01</a:t>
            </a:r>
          </a:p>
          <a:p>
            <a:pPr marL="342900" lvl="0" indent="-342900">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N= 6</a:t>
            </a:r>
          </a:p>
        </p:txBody>
      </p:sp>
      <p:sp>
        <p:nvSpPr>
          <p:cNvPr id="3" name="Espace réservé du numéro de diapositive 2">
            <a:extLst>
              <a:ext uri="{FF2B5EF4-FFF2-40B4-BE49-F238E27FC236}">
                <a16:creationId xmlns:a16="http://schemas.microsoft.com/office/drawing/2014/main" id="{6C660A62-FF13-44A0-93E8-3F160884254A}"/>
              </a:ext>
            </a:extLst>
          </p:cNvPr>
          <p:cNvSpPr>
            <a:spLocks noGrp="1"/>
          </p:cNvSpPr>
          <p:nvPr>
            <p:ph type="sldNum" sz="quarter" idx="12"/>
          </p:nvPr>
        </p:nvSpPr>
        <p:spPr/>
        <p:txBody>
          <a:bodyPr/>
          <a:lstStyle/>
          <a:p>
            <a:pPr rtl="0"/>
            <a:fld id="{D57F1E4F-1CFF-5643-939E-02111984F565}" type="slidenum">
              <a:rPr lang="fr-FR" noProof="0" smtClean="0"/>
              <a:t>50</a:t>
            </a:fld>
            <a:endParaRPr lang="fr-FR" noProof="0"/>
          </a:p>
        </p:txBody>
      </p:sp>
    </p:spTree>
    <p:extLst>
      <p:ext uri="{BB962C8B-B14F-4D97-AF65-F5344CB8AC3E}">
        <p14:creationId xmlns:p14="http://schemas.microsoft.com/office/powerpoint/2010/main" val="344850604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2259106" y="626891"/>
            <a:ext cx="8858546" cy="1400530"/>
          </a:xfrm>
        </p:spPr>
        <p:txBody>
          <a:bodyPr rtlCol="0"/>
          <a:lstStyle/>
          <a:p>
            <a:r>
              <a:rPr lang="fr-FR" sz="3200" b="1" dirty="0"/>
              <a:t>Exemple pratique</a:t>
            </a:r>
          </a:p>
        </p:txBody>
      </p:sp>
      <p:cxnSp>
        <p:nvCxnSpPr>
          <p:cNvPr id="4" name="Connecteur droit 3">
            <a:extLst>
              <a:ext uri="{FF2B5EF4-FFF2-40B4-BE49-F238E27FC236}">
                <a16:creationId xmlns:a16="http://schemas.microsoft.com/office/drawing/2014/main" id="{436CFE22-5687-4D99-A2A5-479FC652260A}"/>
              </a:ext>
            </a:extLst>
          </p:cNvPr>
          <p:cNvCxnSpPr>
            <a:cxnSpLocks/>
            <a:stCxn id="2" idx="1"/>
            <a:endCxn id="2" idx="3"/>
          </p:cNvCxnSpPr>
          <p:nvPr/>
        </p:nvCxnSpPr>
        <p:spPr>
          <a:xfrm>
            <a:off x="2259106" y="1327156"/>
            <a:ext cx="8858546"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6" name="Tableau 5">
            <a:extLst>
              <a:ext uri="{FF2B5EF4-FFF2-40B4-BE49-F238E27FC236}">
                <a16:creationId xmlns:a16="http://schemas.microsoft.com/office/drawing/2014/main" id="{4EEAAF99-81D7-4AAE-AAA0-340C3FFA7B29}"/>
              </a:ext>
            </a:extLst>
          </p:cNvPr>
          <p:cNvGraphicFramePr>
            <a:graphicFrameLocks noGrp="1"/>
          </p:cNvGraphicFramePr>
          <p:nvPr>
            <p:extLst>
              <p:ext uri="{D42A27DB-BD31-4B8C-83A1-F6EECF244321}">
                <p14:modId xmlns:p14="http://schemas.microsoft.com/office/powerpoint/2010/main" val="2550238963"/>
              </p:ext>
            </p:extLst>
          </p:nvPr>
        </p:nvGraphicFramePr>
        <p:xfrm>
          <a:off x="2259106" y="2027421"/>
          <a:ext cx="5966460" cy="2872724"/>
        </p:xfrm>
        <a:graphic>
          <a:graphicData uri="http://schemas.openxmlformats.org/drawingml/2006/table">
            <a:tbl>
              <a:tblPr firstRow="1" firstCol="1" bandRow="1">
                <a:tableStyleId>{00A15C55-8517-42AA-B614-E9B94910E393}</a:tableStyleId>
              </a:tblPr>
              <a:tblGrid>
                <a:gridCol w="2983230">
                  <a:extLst>
                    <a:ext uri="{9D8B030D-6E8A-4147-A177-3AD203B41FA5}">
                      <a16:colId xmlns:a16="http://schemas.microsoft.com/office/drawing/2014/main" val="2906297947"/>
                    </a:ext>
                  </a:extLst>
                </a:gridCol>
                <a:gridCol w="2983230">
                  <a:extLst>
                    <a:ext uri="{9D8B030D-6E8A-4147-A177-3AD203B41FA5}">
                      <a16:colId xmlns:a16="http://schemas.microsoft.com/office/drawing/2014/main" val="3054944144"/>
                    </a:ext>
                  </a:extLst>
                </a:gridCol>
              </a:tblGrid>
              <a:tr h="410126">
                <a:tc>
                  <a:txBody>
                    <a:bodyPr/>
                    <a:lstStyle/>
                    <a:p>
                      <a:pPr>
                        <a:lnSpc>
                          <a:spcPct val="107000"/>
                        </a:lnSpc>
                        <a:spcAft>
                          <a:spcPts val="800"/>
                        </a:spcAft>
                      </a:pPr>
                      <a:r>
                        <a:rPr lang="fr-FR" sz="1100" kern="100" dirty="0">
                          <a:effectLst/>
                        </a:rPr>
                        <a:t>Surface (m²) x</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rPr>
                        <a:t>Prix (k€) y</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3809800"/>
                  </a:ext>
                </a:extLst>
              </a:tr>
              <a:tr h="410433">
                <a:tc>
                  <a:txBody>
                    <a:bodyPr/>
                    <a:lstStyle/>
                    <a:p>
                      <a:pPr>
                        <a:lnSpc>
                          <a:spcPct val="107000"/>
                        </a:lnSpc>
                        <a:spcAft>
                          <a:spcPts val="800"/>
                        </a:spcAft>
                      </a:pPr>
                      <a:r>
                        <a:rPr lang="fr-FR" sz="1100" kern="100" dirty="0">
                          <a:effectLst/>
                        </a:rPr>
                        <a:t>50</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a:effectLst/>
                        </a:rPr>
                        <a:t>150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0587306"/>
                  </a:ext>
                </a:extLst>
              </a:tr>
              <a:tr h="410433">
                <a:tc>
                  <a:txBody>
                    <a:bodyPr/>
                    <a:lstStyle/>
                    <a:p>
                      <a:pPr>
                        <a:lnSpc>
                          <a:spcPct val="107000"/>
                        </a:lnSpc>
                        <a:spcAft>
                          <a:spcPts val="800"/>
                        </a:spcAft>
                      </a:pPr>
                      <a:r>
                        <a:rPr lang="fr-FR" sz="1100" kern="100">
                          <a:effectLst/>
                        </a:rPr>
                        <a:t>60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a:effectLst/>
                        </a:rPr>
                        <a:t>200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794746"/>
                  </a:ext>
                </a:extLst>
              </a:tr>
              <a:tr h="410433">
                <a:tc>
                  <a:txBody>
                    <a:bodyPr/>
                    <a:lstStyle/>
                    <a:p>
                      <a:pPr>
                        <a:lnSpc>
                          <a:spcPct val="107000"/>
                        </a:lnSpc>
                        <a:spcAft>
                          <a:spcPts val="800"/>
                        </a:spcAft>
                      </a:pPr>
                      <a:r>
                        <a:rPr lang="fr-FR" sz="1100" kern="100">
                          <a:effectLst/>
                        </a:rPr>
                        <a:t>70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a:effectLst/>
                        </a:rPr>
                        <a:t>250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7507939"/>
                  </a:ext>
                </a:extLst>
              </a:tr>
              <a:tr h="410433">
                <a:tc>
                  <a:txBody>
                    <a:bodyPr/>
                    <a:lstStyle/>
                    <a:p>
                      <a:pPr>
                        <a:lnSpc>
                          <a:spcPct val="107000"/>
                        </a:lnSpc>
                        <a:spcAft>
                          <a:spcPts val="800"/>
                        </a:spcAft>
                      </a:pPr>
                      <a:r>
                        <a:rPr lang="fr-FR" sz="1100" kern="100">
                          <a:effectLst/>
                        </a:rPr>
                        <a:t>80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a:effectLst/>
                        </a:rPr>
                        <a:t>300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73170"/>
                  </a:ext>
                </a:extLst>
              </a:tr>
              <a:tr h="410433">
                <a:tc>
                  <a:txBody>
                    <a:bodyPr/>
                    <a:lstStyle/>
                    <a:p>
                      <a:pPr>
                        <a:lnSpc>
                          <a:spcPct val="107000"/>
                        </a:lnSpc>
                        <a:spcAft>
                          <a:spcPts val="800"/>
                        </a:spcAft>
                      </a:pPr>
                      <a:r>
                        <a:rPr lang="fr-FR" sz="1100" kern="100">
                          <a:effectLst/>
                        </a:rPr>
                        <a:t>90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a:effectLst/>
                        </a:rPr>
                        <a:t>350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4973676"/>
                  </a:ext>
                </a:extLst>
              </a:tr>
              <a:tr h="410433">
                <a:tc>
                  <a:txBody>
                    <a:bodyPr/>
                    <a:lstStyle/>
                    <a:p>
                      <a:pPr>
                        <a:lnSpc>
                          <a:spcPct val="107000"/>
                        </a:lnSpc>
                        <a:spcAft>
                          <a:spcPts val="800"/>
                        </a:spcAft>
                      </a:pPr>
                      <a:r>
                        <a:rPr lang="fr-FR" sz="1100" kern="100">
                          <a:effectLst/>
                        </a:rPr>
                        <a:t>100</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kern="100" dirty="0">
                          <a:effectLst/>
                        </a:rPr>
                        <a:t>400</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3662347"/>
                  </a:ext>
                </a:extLst>
              </a:tr>
            </a:tbl>
          </a:graphicData>
        </a:graphic>
      </p:graphicFrame>
      <p:sp>
        <p:nvSpPr>
          <p:cNvPr id="7" name="Rectangle 2">
            <a:extLst>
              <a:ext uri="{FF2B5EF4-FFF2-40B4-BE49-F238E27FC236}">
                <a16:creationId xmlns:a16="http://schemas.microsoft.com/office/drawing/2014/main" id="{495FFED8-D437-4E58-97F8-21BC260B4E7D}"/>
              </a:ext>
            </a:extLst>
          </p:cNvPr>
          <p:cNvSpPr>
            <a:spLocks noChangeArrowheads="1"/>
          </p:cNvSpPr>
          <p:nvPr/>
        </p:nvSpPr>
        <p:spPr bwMode="auto">
          <a:xfrm>
            <a:off x="2259106" y="1469659"/>
            <a:ext cx="14723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Données</a:t>
            </a:r>
          </a:p>
        </p:txBody>
      </p:sp>
      <p:sp>
        <p:nvSpPr>
          <p:cNvPr id="11" name="ZoneTexte 10">
            <a:extLst>
              <a:ext uri="{FF2B5EF4-FFF2-40B4-BE49-F238E27FC236}">
                <a16:creationId xmlns:a16="http://schemas.microsoft.com/office/drawing/2014/main" id="{9BA36257-E42C-4451-AC4B-8AE3FB18EF5D}"/>
              </a:ext>
            </a:extLst>
          </p:cNvPr>
          <p:cNvSpPr txBox="1"/>
          <p:nvPr/>
        </p:nvSpPr>
        <p:spPr>
          <a:xfrm>
            <a:off x="8606117" y="2027421"/>
            <a:ext cx="2343149" cy="1971374"/>
          </a:xfrm>
          <a:prstGeom prst="rect">
            <a:avLst/>
          </a:prstGeom>
          <a:noFill/>
        </p:spPr>
        <p:txBody>
          <a:bodyPr wrap="square">
            <a:spAutoFit/>
          </a:bodyPr>
          <a:lstStyle/>
          <a:p>
            <a:pPr>
              <a:lnSpc>
                <a:spcPct val="107000"/>
              </a:lnSpc>
              <a:spcAft>
                <a:spcPts val="800"/>
              </a:spcAft>
            </a:pP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Initialisation</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β0 = 0</a:t>
            </a:r>
          </a:p>
          <a:p>
            <a:pPr marL="342900" lvl="0" indent="-342900">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β1 = 0</a:t>
            </a:r>
          </a:p>
          <a:p>
            <a:pPr marL="342900" lvl="0" indent="-342900">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α= 0.01</a:t>
            </a:r>
          </a:p>
          <a:p>
            <a:pPr marL="342900" lvl="0" indent="-342900">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N= 6</a:t>
            </a:r>
          </a:p>
        </p:txBody>
      </p:sp>
      <p:sp>
        <p:nvSpPr>
          <p:cNvPr id="3" name="Espace réservé du numéro de diapositive 2">
            <a:extLst>
              <a:ext uri="{FF2B5EF4-FFF2-40B4-BE49-F238E27FC236}">
                <a16:creationId xmlns:a16="http://schemas.microsoft.com/office/drawing/2014/main" id="{EFFE44E6-C915-41C8-ADD4-97F0524913DC}"/>
              </a:ext>
            </a:extLst>
          </p:cNvPr>
          <p:cNvSpPr>
            <a:spLocks noGrp="1"/>
          </p:cNvSpPr>
          <p:nvPr>
            <p:ph type="sldNum" sz="quarter" idx="12"/>
          </p:nvPr>
        </p:nvSpPr>
        <p:spPr/>
        <p:txBody>
          <a:bodyPr/>
          <a:lstStyle/>
          <a:p>
            <a:pPr rtl="0"/>
            <a:fld id="{D57F1E4F-1CFF-5643-939E-02111984F565}" type="slidenum">
              <a:rPr lang="fr-FR" noProof="0" smtClean="0"/>
              <a:t>51</a:t>
            </a:fld>
            <a:endParaRPr lang="fr-FR" noProof="0"/>
          </a:p>
        </p:txBody>
      </p:sp>
    </p:spTree>
    <p:extLst>
      <p:ext uri="{BB962C8B-B14F-4D97-AF65-F5344CB8AC3E}">
        <p14:creationId xmlns:p14="http://schemas.microsoft.com/office/powerpoint/2010/main" val="129787919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843934"/>
          </a:xfrm>
        </p:spPr>
        <p:txBody>
          <a:bodyPr rtlCol="0">
            <a:normAutofit/>
          </a:bodyPr>
          <a:lstStyle/>
          <a:p>
            <a:pPr rtl="0"/>
            <a:r>
              <a:rPr lang="fr-FR" dirty="0"/>
              <a:t>Plan</a:t>
            </a:r>
          </a:p>
        </p:txBody>
      </p:sp>
      <p:pic>
        <p:nvPicPr>
          <p:cNvPr id="18" name="Image 17" descr="image abstrait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5943397"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Espace réservé du contenu 3" descr="Graphique SmartArt">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3687019089"/>
              </p:ext>
            </p:extLst>
          </p:nvPr>
        </p:nvGraphicFramePr>
        <p:xfrm>
          <a:off x="650667" y="1318068"/>
          <a:ext cx="4802031" cy="4910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Flèche : gauche 2">
            <a:extLst>
              <a:ext uri="{FF2B5EF4-FFF2-40B4-BE49-F238E27FC236}">
                <a16:creationId xmlns:a16="http://schemas.microsoft.com/office/drawing/2014/main" id="{3FD64817-8F6B-44DE-AC59-B16119C261C7}"/>
              </a:ext>
            </a:extLst>
          </p:cNvPr>
          <p:cNvSpPr/>
          <p:nvPr/>
        </p:nvSpPr>
        <p:spPr>
          <a:xfrm>
            <a:off x="5452698" y="3429000"/>
            <a:ext cx="1783080" cy="571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BD62AF7C-78FD-45DF-9A51-047C3643DF73}"/>
              </a:ext>
            </a:extLst>
          </p:cNvPr>
          <p:cNvSpPr>
            <a:spLocks noGrp="1"/>
          </p:cNvSpPr>
          <p:nvPr>
            <p:ph type="sldNum" sz="quarter" idx="12"/>
          </p:nvPr>
        </p:nvSpPr>
        <p:spPr/>
        <p:txBody>
          <a:bodyPr/>
          <a:lstStyle/>
          <a:p>
            <a:pPr rtl="0"/>
            <a:fld id="{D57F1E4F-1CFF-5643-939E-02111984F565}" type="slidenum">
              <a:rPr lang="fr-FR" noProof="0" smtClean="0"/>
              <a:t>52</a:t>
            </a:fld>
            <a:endParaRPr lang="fr-FR" noProof="0"/>
          </a:p>
        </p:txBody>
      </p:sp>
    </p:spTree>
    <p:extLst>
      <p:ext uri="{BB962C8B-B14F-4D97-AF65-F5344CB8AC3E}">
        <p14:creationId xmlns:p14="http://schemas.microsoft.com/office/powerpoint/2010/main" val="23468491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253 -0.02523 L 0.07253 -0.02385 C 0.0849 -0.01528 0.09818 -0.00718 0.10977 0.00532 C 0.12513 0.02129 0.12162 0.02384 0.13737 0.03449 C 0.14896 0.04236 0.16042 0.05277 0.17266 0.05532 C 0.20469 0.06319 0.18959 0.06041 0.21784 0.06319 C 0.23607 0.06041 0.24545 0.06319 0.26094 0.05416 C 0.26433 0.05231 0.26758 0.04907 0.27084 0.04652 C 0.27305 0.04236 0.27565 0.03912 0.27748 0.03449 C 0.28125 0.02407 0.28295 0.01365 0.28412 0.00324 C 0.28464 -0.00186 0.28477 -0.00718 0.28516 -0.01227 C 0.28477 -0.03311 0.28607 -0.05394 0.28412 -0.07315 C 0.28347 -0.07986 0.27852 -0.09121 0.27409 -0.09537 C 0.27123 -0.09815 0.26823 -0.09838 0.26537 -0.1007 C 0.25469 -0.10857 0.26901 -0.10093 0.25209 -0.10834 C 0.24505 -0.10834 0.23815 -0.10834 0.23112 -0.10648 C 0.22995 -0.10625 0.22878 -0.10579 0.22787 -0.10579 C 0.22657 -0.10324 0.22591 -0.1007 0.22448 -0.09861 C 0.22253 -0.09653 0.21784 -0.09537 0.21784 -0.09537 C 0.21159 -0.08357 0.21537 -0.09121 0.20795 -0.06945 C 0.2069 -0.0669 0.20586 -0.06273 0.20469 -0.05949 C 0.2043 -0.05648 0.20417 -0.05394 0.20352 -0.04954 C 0.203 -0.0463 0.20143 -0.04352 0.2013 -0.04098 C 0.20104 0.00069 0.20183 0.0412 0.20248 0.08125 C 0.203 0.11273 0.20235 0.09606 0.20469 0.10995 C 0.20547 0.11527 0.2069 0.12569 0.2069 0.12708 C 0.20651 0.1324 0.20664 0.14514 0.20469 0.15139 C 0.20404 0.15416 0.20326 0.15625 0.20248 0.1581 C 0.19896 0.18264 0.20339 0.15139 0.20026 0.17199 C 0.19922 0.17754 0.19883 0.18264 0.19805 0.18958 C 0.19766 0.1956 0.19779 0.20277 0.19701 0.20856 C 0.19636 0.21342 0.19427 0.21643 0.19362 0.22083 C 0.19284 0.22662 0.1931 0.23194 0.19258 0.2375 C 0.19206 0.24398 0.19102 0.24907 0.19037 0.25301 C 0.18998 0.26319 0.18972 0.27361 0.1892 0.28356 C 0.18893 0.28912 0.18907 0.29699 0.18815 0.30231 C 0.18724 0.30949 0.18542 0.31527 0.18373 0.32037 C 0.18203 0.32569 0.18073 0.3324 0.17826 0.33611 C 0.17227 0.34629 0.16563 0.34398 0.15834 0.34652 C 0.15352 0.34375 0.14857 0.3412 0.14401 0.33865 C 0.13802 0.33333 0.13282 0.32314 0.12748 0.31689 C 0.12604 0.31504 0.12448 0.31273 0.12305 0.30995 C 0.12188 0.30926 0.12097 0.30694 0.11979 0.30486 C 0.11654 0.29953 0.1168 0.30185 0.11328 0.2993 C 0.11146 0.29699 0.10964 0.29676 0.10768 0.29444 C 0.10651 0.29352 0.1056 0.2912 0.1043 0.28912 C 0.09818 0.28148 0.09284 0.27361 0.08555 0.2699 C 0.08373 0.26852 0.0819 0.26852 0.08021 0.26805 C 0.07826 0.26574 0.07643 0.26481 0.07461 0.26319 C 0.07097 0.26273 0.06641 0.26273 0.06263 0.26088 C 0.04479 0.25301 0.02761 0.2581 0.01641 0.2581 C 0.00534 0.25787 0.00847 0.25972 -0.00416 0.25972 C -0.00416 0.25995 -0.00325 0.26134 -0.00325 0.26227 " pathEditMode="relative" rAng="0" ptsTypes="AAAAAAAAAAAAAAAAAAAAAAAAAAAAAAAAAAAAAAAAAAAAAAAAAAAAA">
                                      <p:cBhvr>
                                        <p:cTn id="6" dur="3000" fill="hold"/>
                                        <p:tgtEl>
                                          <p:spTgt spid="3"/>
                                        </p:tgtEl>
                                        <p:attrNameLst>
                                          <p:attrName>ppt_x</p:attrName>
                                          <p:attrName>ppt_y</p:attrName>
                                        </p:attrNameLst>
                                      </p:cBhvr>
                                      <p:rCtr x="6797" y="1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Cas pratique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41C7F1C1-E9F4-4FB8-B987-CB08A3F2FB88}"/>
              </a:ext>
            </a:extLst>
          </p:cNvPr>
          <p:cNvSpPr txBox="1"/>
          <p:nvPr/>
        </p:nvSpPr>
        <p:spPr>
          <a:xfrm>
            <a:off x="1712928" y="4156995"/>
            <a:ext cx="9237013" cy="369332"/>
          </a:xfrm>
          <a:prstGeom prst="rect">
            <a:avLst/>
          </a:prstGeom>
          <a:noFill/>
        </p:spPr>
        <p:txBody>
          <a:bodyPr wrap="square">
            <a:spAutoFit/>
          </a:bodyPr>
          <a:lstStyle/>
          <a:p>
            <a:r>
              <a:rPr lang="fr-FR" dirty="0"/>
              <a:t> </a:t>
            </a:r>
          </a:p>
        </p:txBody>
      </p:sp>
      <p:pic>
        <p:nvPicPr>
          <p:cNvPr id="5" name="Image 4">
            <a:extLst>
              <a:ext uri="{FF2B5EF4-FFF2-40B4-BE49-F238E27FC236}">
                <a16:creationId xmlns:a16="http://schemas.microsoft.com/office/drawing/2014/main" id="{8E2BF405-7AC6-491C-B02D-FE6090F74E47}"/>
              </a:ext>
            </a:extLst>
          </p:cNvPr>
          <p:cNvPicPr>
            <a:picLocks noChangeAspect="1"/>
          </p:cNvPicPr>
          <p:nvPr/>
        </p:nvPicPr>
        <p:blipFill>
          <a:blip r:embed="rId3"/>
          <a:stretch>
            <a:fillRect/>
          </a:stretch>
        </p:blipFill>
        <p:spPr>
          <a:xfrm>
            <a:off x="640081" y="1671309"/>
            <a:ext cx="10995660" cy="4948707"/>
          </a:xfrm>
          <a:prstGeom prst="rect">
            <a:avLst/>
          </a:prstGeom>
        </p:spPr>
      </p:pic>
      <p:sp>
        <p:nvSpPr>
          <p:cNvPr id="3" name="Espace réservé du numéro de diapositive 2">
            <a:extLst>
              <a:ext uri="{FF2B5EF4-FFF2-40B4-BE49-F238E27FC236}">
                <a16:creationId xmlns:a16="http://schemas.microsoft.com/office/drawing/2014/main" id="{47F89FD3-FC16-4D73-84ED-252CB63AFDC9}"/>
              </a:ext>
            </a:extLst>
          </p:cNvPr>
          <p:cNvSpPr>
            <a:spLocks noGrp="1"/>
          </p:cNvSpPr>
          <p:nvPr>
            <p:ph type="sldNum" sz="quarter" idx="12"/>
          </p:nvPr>
        </p:nvSpPr>
        <p:spPr/>
        <p:txBody>
          <a:bodyPr/>
          <a:lstStyle/>
          <a:p>
            <a:pPr rtl="0"/>
            <a:fld id="{D57F1E4F-1CFF-5643-939E-02111984F565}" type="slidenum">
              <a:rPr lang="fr-FR" noProof="0" smtClean="0"/>
              <a:t>53</a:t>
            </a:fld>
            <a:endParaRPr lang="fr-FR" noProof="0"/>
          </a:p>
        </p:txBody>
      </p:sp>
    </p:spTree>
    <p:extLst>
      <p:ext uri="{BB962C8B-B14F-4D97-AF65-F5344CB8AC3E}">
        <p14:creationId xmlns:p14="http://schemas.microsoft.com/office/powerpoint/2010/main" val="2001799907"/>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Cas pratique 1 – Prédiction de salaire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41C7F1C1-E9F4-4FB8-B987-CB08A3F2FB88}"/>
              </a:ext>
            </a:extLst>
          </p:cNvPr>
          <p:cNvSpPr txBox="1"/>
          <p:nvPr/>
        </p:nvSpPr>
        <p:spPr>
          <a:xfrm>
            <a:off x="1712928" y="1658089"/>
            <a:ext cx="9237013" cy="1938992"/>
          </a:xfrm>
          <a:prstGeom prst="rect">
            <a:avLst/>
          </a:prstGeom>
          <a:noFill/>
        </p:spPr>
        <p:txBody>
          <a:bodyPr wrap="square">
            <a:spAutoFit/>
          </a:bodyPr>
          <a:lstStyle/>
          <a:p>
            <a:r>
              <a:rPr lang="fr-FR" sz="2400" dirty="0"/>
              <a:t> </a:t>
            </a:r>
            <a:r>
              <a:rPr lang="fr-FR" sz="2400" dirty="0" err="1"/>
              <a:t>Dataset</a:t>
            </a:r>
            <a:r>
              <a:rPr lang="fr-FR" sz="2400" dirty="0"/>
              <a:t>: </a:t>
            </a:r>
            <a:r>
              <a:rPr lang="fr-FR" sz="2400" dirty="0">
                <a:hlinkClick r:id="rId3"/>
              </a:rPr>
              <a:t>Salary_Data.csv</a:t>
            </a:r>
            <a:endParaRPr lang="fr-FR" sz="2400" dirty="0"/>
          </a:p>
          <a:p>
            <a:endParaRPr lang="fr-FR" sz="2400" dirty="0"/>
          </a:p>
          <a:p>
            <a:r>
              <a:rPr lang="fr-FR" sz="2400" dirty="0"/>
              <a:t> Notebook: </a:t>
            </a:r>
            <a:r>
              <a:rPr lang="fr-FR" sz="2400" dirty="0">
                <a:hlinkClick r:id="rId4"/>
              </a:rPr>
              <a:t>Test</a:t>
            </a:r>
            <a:endParaRPr lang="fr-FR" sz="2400" dirty="0"/>
          </a:p>
          <a:p>
            <a:endParaRPr lang="fr-FR" sz="2400" dirty="0"/>
          </a:p>
          <a:p>
            <a:endParaRPr lang="fr-FR" sz="2400" dirty="0"/>
          </a:p>
        </p:txBody>
      </p:sp>
      <p:sp>
        <p:nvSpPr>
          <p:cNvPr id="3" name="Espace réservé du numéro de diapositive 2">
            <a:extLst>
              <a:ext uri="{FF2B5EF4-FFF2-40B4-BE49-F238E27FC236}">
                <a16:creationId xmlns:a16="http://schemas.microsoft.com/office/drawing/2014/main" id="{6EC3A94E-3311-4653-9D9E-EF506D43AAB4}"/>
              </a:ext>
            </a:extLst>
          </p:cNvPr>
          <p:cNvSpPr>
            <a:spLocks noGrp="1"/>
          </p:cNvSpPr>
          <p:nvPr>
            <p:ph type="sldNum" sz="quarter" idx="12"/>
          </p:nvPr>
        </p:nvSpPr>
        <p:spPr/>
        <p:txBody>
          <a:bodyPr/>
          <a:lstStyle/>
          <a:p>
            <a:pPr rtl="0"/>
            <a:fld id="{D57F1E4F-1CFF-5643-939E-02111984F565}" type="slidenum">
              <a:rPr lang="fr-FR" noProof="0" smtClean="0"/>
              <a:t>54</a:t>
            </a:fld>
            <a:endParaRPr lang="fr-FR" noProof="0"/>
          </a:p>
        </p:txBody>
      </p:sp>
    </p:spTree>
    <p:extLst>
      <p:ext uri="{BB962C8B-B14F-4D97-AF65-F5344CB8AC3E}">
        <p14:creationId xmlns:p14="http://schemas.microsoft.com/office/powerpoint/2010/main" val="174192212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Cas pratique 2</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41C7F1C1-E9F4-4FB8-B987-CB08A3F2FB88}"/>
              </a:ext>
            </a:extLst>
          </p:cNvPr>
          <p:cNvSpPr txBox="1"/>
          <p:nvPr/>
        </p:nvSpPr>
        <p:spPr>
          <a:xfrm>
            <a:off x="1712928" y="1658089"/>
            <a:ext cx="9237013" cy="1200329"/>
          </a:xfrm>
          <a:prstGeom prst="rect">
            <a:avLst/>
          </a:prstGeom>
          <a:noFill/>
        </p:spPr>
        <p:txBody>
          <a:bodyPr wrap="square">
            <a:spAutoFit/>
          </a:bodyPr>
          <a:lstStyle/>
          <a:p>
            <a:r>
              <a:rPr lang="fr-FR" sz="2400" dirty="0"/>
              <a:t> </a:t>
            </a:r>
            <a:r>
              <a:rPr lang="fr-FR" sz="2400" dirty="0" err="1"/>
              <a:t>Dataset</a:t>
            </a:r>
            <a:r>
              <a:rPr lang="fr-FR" sz="2400" dirty="0"/>
              <a:t>: </a:t>
            </a:r>
            <a:r>
              <a:rPr lang="fr-FR" sz="2400" dirty="0" err="1">
                <a:hlinkClick r:id="rId3"/>
              </a:rPr>
              <a:t>Ecommerce</a:t>
            </a:r>
            <a:r>
              <a:rPr lang="fr-FR" sz="2400" dirty="0">
                <a:hlinkClick r:id="rId3"/>
              </a:rPr>
              <a:t> </a:t>
            </a:r>
            <a:r>
              <a:rPr lang="fr-FR" sz="2400" dirty="0" err="1">
                <a:hlinkClick r:id="rId3"/>
              </a:rPr>
              <a:t>Customers</a:t>
            </a:r>
            <a:endParaRPr lang="fr-FR" sz="2400" dirty="0"/>
          </a:p>
          <a:p>
            <a:endParaRPr lang="fr-FR" sz="2400" dirty="0"/>
          </a:p>
          <a:p>
            <a:r>
              <a:rPr lang="fr-FR" sz="2400" dirty="0"/>
              <a:t> Notebook: </a:t>
            </a:r>
            <a:r>
              <a:rPr lang="fr-FR" sz="2400" dirty="0">
                <a:hlinkClick r:id="rId4"/>
              </a:rPr>
              <a:t>Analyse</a:t>
            </a:r>
            <a:endParaRPr lang="fr-FR" sz="2400" dirty="0"/>
          </a:p>
        </p:txBody>
      </p:sp>
      <p:sp>
        <p:nvSpPr>
          <p:cNvPr id="3" name="Espace réservé du numéro de diapositive 2">
            <a:extLst>
              <a:ext uri="{FF2B5EF4-FFF2-40B4-BE49-F238E27FC236}">
                <a16:creationId xmlns:a16="http://schemas.microsoft.com/office/drawing/2014/main" id="{6EC3A94E-3311-4653-9D9E-EF506D43AAB4}"/>
              </a:ext>
            </a:extLst>
          </p:cNvPr>
          <p:cNvSpPr>
            <a:spLocks noGrp="1"/>
          </p:cNvSpPr>
          <p:nvPr>
            <p:ph type="sldNum" sz="quarter" idx="12"/>
          </p:nvPr>
        </p:nvSpPr>
        <p:spPr/>
        <p:txBody>
          <a:bodyPr/>
          <a:lstStyle/>
          <a:p>
            <a:pPr rtl="0"/>
            <a:fld id="{D57F1E4F-1CFF-5643-939E-02111984F565}" type="slidenum">
              <a:rPr lang="fr-FR" noProof="0" smtClean="0"/>
              <a:t>55</a:t>
            </a:fld>
            <a:endParaRPr lang="fr-FR" noProof="0"/>
          </a:p>
        </p:txBody>
      </p:sp>
    </p:spTree>
    <p:extLst>
      <p:ext uri="{BB962C8B-B14F-4D97-AF65-F5344CB8AC3E}">
        <p14:creationId xmlns:p14="http://schemas.microsoft.com/office/powerpoint/2010/main" val="2232486411"/>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Cas pratique 2</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6EC3A94E-3311-4653-9D9E-EF506D43AAB4}"/>
              </a:ext>
            </a:extLst>
          </p:cNvPr>
          <p:cNvSpPr>
            <a:spLocks noGrp="1"/>
          </p:cNvSpPr>
          <p:nvPr>
            <p:ph type="sldNum" sz="quarter" idx="12"/>
          </p:nvPr>
        </p:nvSpPr>
        <p:spPr/>
        <p:txBody>
          <a:bodyPr/>
          <a:lstStyle/>
          <a:p>
            <a:pPr rtl="0"/>
            <a:fld id="{D57F1E4F-1CFF-5643-939E-02111984F565}" type="slidenum">
              <a:rPr lang="fr-FR" noProof="0" smtClean="0"/>
              <a:t>56</a:t>
            </a:fld>
            <a:endParaRPr lang="fr-FR" noProof="0"/>
          </a:p>
        </p:txBody>
      </p:sp>
      <p:grpSp>
        <p:nvGrpSpPr>
          <p:cNvPr id="30" name="Groupe 29">
            <a:extLst>
              <a:ext uri="{FF2B5EF4-FFF2-40B4-BE49-F238E27FC236}">
                <a16:creationId xmlns:a16="http://schemas.microsoft.com/office/drawing/2014/main" id="{A6C92F1F-6B2A-4E65-9769-AEF7804D2522}"/>
              </a:ext>
            </a:extLst>
          </p:cNvPr>
          <p:cNvGrpSpPr/>
          <p:nvPr/>
        </p:nvGrpSpPr>
        <p:grpSpPr>
          <a:xfrm>
            <a:off x="1190066" y="2027421"/>
            <a:ext cx="1203510" cy="3284167"/>
            <a:chOff x="1190066" y="2027421"/>
            <a:chExt cx="1203510" cy="3284167"/>
          </a:xfrm>
        </p:grpSpPr>
        <p:sp>
          <p:nvSpPr>
            <p:cNvPr id="5" name="Ellipse 4">
              <a:extLst>
                <a:ext uri="{FF2B5EF4-FFF2-40B4-BE49-F238E27FC236}">
                  <a16:creationId xmlns:a16="http://schemas.microsoft.com/office/drawing/2014/main" id="{41E92D18-0C36-41DB-8D68-6609B5E441AC}"/>
                </a:ext>
              </a:extLst>
            </p:cNvPr>
            <p:cNvSpPr/>
            <p:nvPr/>
          </p:nvSpPr>
          <p:spPr>
            <a:xfrm>
              <a:off x="1344706" y="2027421"/>
              <a:ext cx="874059" cy="890590"/>
            </a:xfrm>
            <a:prstGeom prst="ellipse">
              <a:avLst/>
            </a:prstGeom>
            <a:solidFill>
              <a:schemeClr val="bg2"/>
            </a:solid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ln w="0"/>
                <a:solidFill>
                  <a:schemeClr val="tx1"/>
                </a:solidFill>
                <a:effectLst>
                  <a:outerShdw blurRad="38100" dist="19050" dir="2700000" algn="tl" rotWithShape="0">
                    <a:schemeClr val="dk1">
                      <a:alpha val="40000"/>
                    </a:schemeClr>
                  </a:outerShdw>
                </a:effectLst>
              </a:endParaRPr>
            </a:p>
          </p:txBody>
        </p:sp>
        <p:cxnSp>
          <p:nvCxnSpPr>
            <p:cNvPr id="7" name="Connecteur droit 6">
              <a:extLst>
                <a:ext uri="{FF2B5EF4-FFF2-40B4-BE49-F238E27FC236}">
                  <a16:creationId xmlns:a16="http://schemas.microsoft.com/office/drawing/2014/main" id="{8F3E204C-C8C2-4904-B77F-A2C5B88A55A3}"/>
                </a:ext>
              </a:extLst>
            </p:cNvPr>
            <p:cNvCxnSpPr>
              <a:cxnSpLocks/>
              <a:stCxn id="5" idx="4"/>
            </p:cNvCxnSpPr>
            <p:nvPr/>
          </p:nvCxnSpPr>
          <p:spPr>
            <a:xfrm>
              <a:off x="1781736" y="2918011"/>
              <a:ext cx="20170" cy="1573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C794618-754A-45AD-8065-94AE4E2CF6C8}"/>
                </a:ext>
              </a:extLst>
            </p:cNvPr>
            <p:cNvCxnSpPr/>
            <p:nvPr/>
          </p:nvCxnSpPr>
          <p:spPr>
            <a:xfrm flipH="1" flipV="1">
              <a:off x="1801906" y="4491318"/>
              <a:ext cx="59167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E2638A76-46DA-4A3A-B13E-10063E9C7490}"/>
                </a:ext>
              </a:extLst>
            </p:cNvPr>
            <p:cNvCxnSpPr/>
            <p:nvPr/>
          </p:nvCxnSpPr>
          <p:spPr>
            <a:xfrm flipV="1">
              <a:off x="1344706" y="4491318"/>
              <a:ext cx="43703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A64D734-BC27-42B5-B2CC-42B9BA6AF07C}"/>
                </a:ext>
              </a:extLst>
            </p:cNvPr>
            <p:cNvCxnSpPr/>
            <p:nvPr/>
          </p:nvCxnSpPr>
          <p:spPr>
            <a:xfrm flipH="1">
              <a:off x="1190066" y="3427951"/>
              <a:ext cx="591670" cy="3103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C53B42A-E288-4EE0-A403-B588D3216047}"/>
                </a:ext>
              </a:extLst>
            </p:cNvPr>
            <p:cNvCxnSpPr/>
            <p:nvPr/>
          </p:nvCxnSpPr>
          <p:spPr>
            <a:xfrm flipV="1">
              <a:off x="1801906" y="2918011"/>
              <a:ext cx="591670" cy="509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18" name="Encre 17">
                  <a:extLst>
                    <a:ext uri="{FF2B5EF4-FFF2-40B4-BE49-F238E27FC236}">
                      <a16:creationId xmlns:a16="http://schemas.microsoft.com/office/drawing/2014/main" id="{E0E6AE9D-1050-43F9-B116-CDFAED17C7AE}"/>
                    </a:ext>
                  </a:extLst>
                </p14:cNvPr>
                <p14:cNvContentPartPr/>
                <p14:nvPr/>
              </p14:nvContentPartPr>
              <p14:xfrm>
                <a:off x="1990313" y="2380002"/>
                <a:ext cx="360" cy="360"/>
              </p14:xfrm>
            </p:contentPart>
          </mc:Choice>
          <mc:Fallback>
            <p:pic>
              <p:nvPicPr>
                <p:cNvPr id="18" name="Encre 17">
                  <a:extLst>
                    <a:ext uri="{FF2B5EF4-FFF2-40B4-BE49-F238E27FC236}">
                      <a16:creationId xmlns:a16="http://schemas.microsoft.com/office/drawing/2014/main" id="{E0E6AE9D-1050-43F9-B116-CDFAED17C7AE}"/>
                    </a:ext>
                  </a:extLst>
                </p:cNvPr>
                <p:cNvPicPr/>
                <p:nvPr/>
              </p:nvPicPr>
              <p:blipFill>
                <a:blip r:embed="rId4"/>
                <a:stretch>
                  <a:fillRect/>
                </a:stretch>
              </p:blipFill>
              <p:spPr>
                <a:xfrm>
                  <a:off x="1981313" y="2371002"/>
                  <a:ext cx="18000" cy="18000"/>
                </a:xfrm>
                <a:prstGeom prst="rect">
                  <a:avLst/>
                </a:prstGeom>
              </p:spPr>
            </p:pic>
          </mc:Fallback>
        </mc:AlternateContent>
        <p:grpSp>
          <p:nvGrpSpPr>
            <p:cNvPr id="23" name="Groupe 22">
              <a:extLst>
                <a:ext uri="{FF2B5EF4-FFF2-40B4-BE49-F238E27FC236}">
                  <a16:creationId xmlns:a16="http://schemas.microsoft.com/office/drawing/2014/main" id="{16C8745F-1283-4F39-A50E-7F3C428E60F4}"/>
                </a:ext>
              </a:extLst>
            </p:cNvPr>
            <p:cNvGrpSpPr/>
            <p:nvPr/>
          </p:nvGrpSpPr>
          <p:grpSpPr>
            <a:xfrm>
              <a:off x="1976273" y="2380002"/>
              <a:ext cx="360" cy="360"/>
              <a:chOff x="1976273" y="2380002"/>
              <a:chExt cx="360" cy="360"/>
            </a:xfrm>
          </p:grpSpPr>
          <mc:AlternateContent xmlns:mc="http://schemas.openxmlformats.org/markup-compatibility/2006">
            <mc:Choice xmlns:p14="http://schemas.microsoft.com/office/powerpoint/2010/main" Requires="p14">
              <p:contentPart p14:bwMode="auto" r:id="rId5">
                <p14:nvContentPartPr>
                  <p14:cNvPr id="20" name="Encre 19">
                    <a:extLst>
                      <a:ext uri="{FF2B5EF4-FFF2-40B4-BE49-F238E27FC236}">
                        <a16:creationId xmlns:a16="http://schemas.microsoft.com/office/drawing/2014/main" id="{98C66ADA-3FAF-464A-AC61-606236B2C347}"/>
                      </a:ext>
                    </a:extLst>
                  </p14:cNvPr>
                  <p14:cNvContentPartPr/>
                  <p14:nvPr/>
                </p14:nvContentPartPr>
                <p14:xfrm>
                  <a:off x="1976273" y="2380002"/>
                  <a:ext cx="360" cy="360"/>
                </p14:xfrm>
              </p:contentPart>
            </mc:Choice>
            <mc:Fallback>
              <p:pic>
                <p:nvPicPr>
                  <p:cNvPr id="20" name="Encre 19">
                    <a:extLst>
                      <a:ext uri="{FF2B5EF4-FFF2-40B4-BE49-F238E27FC236}">
                        <a16:creationId xmlns:a16="http://schemas.microsoft.com/office/drawing/2014/main" id="{98C66ADA-3FAF-464A-AC61-606236B2C347}"/>
                      </a:ext>
                    </a:extLst>
                  </p:cNvPr>
                  <p:cNvPicPr/>
                  <p:nvPr/>
                </p:nvPicPr>
                <p:blipFill>
                  <a:blip r:embed="rId6"/>
                  <a:stretch>
                    <a:fillRect/>
                  </a:stretch>
                </p:blipFill>
                <p:spPr>
                  <a:xfrm>
                    <a:off x="194063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Encre 20">
                    <a:extLst>
                      <a:ext uri="{FF2B5EF4-FFF2-40B4-BE49-F238E27FC236}">
                        <a16:creationId xmlns:a16="http://schemas.microsoft.com/office/drawing/2014/main" id="{0C8B87D2-6C94-418A-A21F-34EF289DAF8C}"/>
                      </a:ext>
                    </a:extLst>
                  </p14:cNvPr>
                  <p14:cNvContentPartPr/>
                  <p14:nvPr/>
                </p14:nvContentPartPr>
                <p14:xfrm>
                  <a:off x="1976273" y="2380002"/>
                  <a:ext cx="360" cy="360"/>
                </p14:xfrm>
              </p:contentPart>
            </mc:Choice>
            <mc:Fallback>
              <p:pic>
                <p:nvPicPr>
                  <p:cNvPr id="21" name="Encre 20">
                    <a:extLst>
                      <a:ext uri="{FF2B5EF4-FFF2-40B4-BE49-F238E27FC236}">
                        <a16:creationId xmlns:a16="http://schemas.microsoft.com/office/drawing/2014/main" id="{0C8B87D2-6C94-418A-A21F-34EF289DAF8C}"/>
                      </a:ext>
                    </a:extLst>
                  </p:cNvPr>
                  <p:cNvPicPr/>
                  <p:nvPr/>
                </p:nvPicPr>
                <p:blipFill>
                  <a:blip r:embed="rId6"/>
                  <a:stretch>
                    <a:fillRect/>
                  </a:stretch>
                </p:blipFill>
                <p:spPr>
                  <a:xfrm>
                    <a:off x="194063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Encre 21">
                    <a:extLst>
                      <a:ext uri="{FF2B5EF4-FFF2-40B4-BE49-F238E27FC236}">
                        <a16:creationId xmlns:a16="http://schemas.microsoft.com/office/drawing/2014/main" id="{0F490FA1-1440-41DF-A065-8718AE1F0985}"/>
                      </a:ext>
                    </a:extLst>
                  </p14:cNvPr>
                  <p14:cNvContentPartPr/>
                  <p14:nvPr/>
                </p14:nvContentPartPr>
                <p14:xfrm>
                  <a:off x="1976273" y="2380002"/>
                  <a:ext cx="360" cy="360"/>
                </p14:xfrm>
              </p:contentPart>
            </mc:Choice>
            <mc:Fallback>
              <p:pic>
                <p:nvPicPr>
                  <p:cNvPr id="22" name="Encre 21">
                    <a:extLst>
                      <a:ext uri="{FF2B5EF4-FFF2-40B4-BE49-F238E27FC236}">
                        <a16:creationId xmlns:a16="http://schemas.microsoft.com/office/drawing/2014/main" id="{0F490FA1-1440-41DF-A065-8718AE1F0985}"/>
                      </a:ext>
                    </a:extLst>
                  </p:cNvPr>
                  <p:cNvPicPr/>
                  <p:nvPr/>
                </p:nvPicPr>
                <p:blipFill>
                  <a:blip r:embed="rId6"/>
                  <a:stretch>
                    <a:fillRect/>
                  </a:stretch>
                </p:blipFill>
                <p:spPr>
                  <a:xfrm>
                    <a:off x="1940633" y="2344002"/>
                    <a:ext cx="72000" cy="72000"/>
                  </a:xfrm>
                  <a:prstGeom prst="rect">
                    <a:avLst/>
                  </a:prstGeom>
                </p:spPr>
              </p:pic>
            </mc:Fallback>
          </mc:AlternateContent>
        </p:grpSp>
        <p:grpSp>
          <p:nvGrpSpPr>
            <p:cNvPr id="26" name="Groupe 25">
              <a:extLst>
                <a:ext uri="{FF2B5EF4-FFF2-40B4-BE49-F238E27FC236}">
                  <a16:creationId xmlns:a16="http://schemas.microsoft.com/office/drawing/2014/main" id="{F31136AA-0722-4FAA-8AAB-581B78300B3E}"/>
                </a:ext>
              </a:extLst>
            </p:cNvPr>
            <p:cNvGrpSpPr/>
            <p:nvPr/>
          </p:nvGrpSpPr>
          <p:grpSpPr>
            <a:xfrm>
              <a:off x="1546433" y="2339682"/>
              <a:ext cx="360" cy="360"/>
              <a:chOff x="1546433" y="2339682"/>
              <a:chExt cx="360" cy="360"/>
            </a:xfrm>
          </p:grpSpPr>
          <mc:AlternateContent xmlns:mc="http://schemas.openxmlformats.org/markup-compatibility/2006">
            <mc:Choice xmlns:p14="http://schemas.microsoft.com/office/powerpoint/2010/main" Requires="p14">
              <p:contentPart p14:bwMode="auto" r:id="rId9">
                <p14:nvContentPartPr>
                  <p14:cNvPr id="24" name="Encre 23">
                    <a:extLst>
                      <a:ext uri="{FF2B5EF4-FFF2-40B4-BE49-F238E27FC236}">
                        <a16:creationId xmlns:a16="http://schemas.microsoft.com/office/drawing/2014/main" id="{A1405DFA-A807-4F9B-B4D6-D322065153F6}"/>
                      </a:ext>
                    </a:extLst>
                  </p14:cNvPr>
                  <p14:cNvContentPartPr/>
                  <p14:nvPr/>
                </p14:nvContentPartPr>
                <p14:xfrm>
                  <a:off x="1546433" y="2339682"/>
                  <a:ext cx="360" cy="360"/>
                </p14:xfrm>
              </p:contentPart>
            </mc:Choice>
            <mc:Fallback>
              <p:pic>
                <p:nvPicPr>
                  <p:cNvPr id="24" name="Encre 23">
                    <a:extLst>
                      <a:ext uri="{FF2B5EF4-FFF2-40B4-BE49-F238E27FC236}">
                        <a16:creationId xmlns:a16="http://schemas.microsoft.com/office/drawing/2014/main" id="{A1405DFA-A807-4F9B-B4D6-D322065153F6}"/>
                      </a:ext>
                    </a:extLst>
                  </p:cNvPr>
                  <p:cNvPicPr/>
                  <p:nvPr/>
                </p:nvPicPr>
                <p:blipFill>
                  <a:blip r:embed="rId6"/>
                  <a:stretch>
                    <a:fillRect/>
                  </a:stretch>
                </p:blipFill>
                <p:spPr>
                  <a:xfrm>
                    <a:off x="1510793" y="230404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 name="Encre 24">
                    <a:extLst>
                      <a:ext uri="{FF2B5EF4-FFF2-40B4-BE49-F238E27FC236}">
                        <a16:creationId xmlns:a16="http://schemas.microsoft.com/office/drawing/2014/main" id="{2B5B391E-E3D2-4706-A4D7-20AA896DDA1D}"/>
                      </a:ext>
                    </a:extLst>
                  </p14:cNvPr>
                  <p14:cNvContentPartPr/>
                  <p14:nvPr/>
                </p14:nvContentPartPr>
                <p14:xfrm>
                  <a:off x="1546433" y="2339682"/>
                  <a:ext cx="360" cy="360"/>
                </p14:xfrm>
              </p:contentPart>
            </mc:Choice>
            <mc:Fallback>
              <p:pic>
                <p:nvPicPr>
                  <p:cNvPr id="25" name="Encre 24">
                    <a:extLst>
                      <a:ext uri="{FF2B5EF4-FFF2-40B4-BE49-F238E27FC236}">
                        <a16:creationId xmlns:a16="http://schemas.microsoft.com/office/drawing/2014/main" id="{2B5B391E-E3D2-4706-A4D7-20AA896DDA1D}"/>
                      </a:ext>
                    </a:extLst>
                  </p:cNvPr>
                  <p:cNvPicPr/>
                  <p:nvPr/>
                </p:nvPicPr>
                <p:blipFill>
                  <a:blip r:embed="rId6"/>
                  <a:stretch>
                    <a:fillRect/>
                  </a:stretch>
                </p:blipFill>
                <p:spPr>
                  <a:xfrm>
                    <a:off x="1510793" y="2304042"/>
                    <a:ext cx="7200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27" name="Encre 26">
                  <a:extLst>
                    <a:ext uri="{FF2B5EF4-FFF2-40B4-BE49-F238E27FC236}">
                      <a16:creationId xmlns:a16="http://schemas.microsoft.com/office/drawing/2014/main" id="{C7E4FEAB-7E0D-4B85-8193-7CA51AB19F92}"/>
                    </a:ext>
                  </a:extLst>
                </p14:cNvPr>
                <p14:cNvContentPartPr/>
                <p14:nvPr/>
              </p14:nvContentPartPr>
              <p14:xfrm>
                <a:off x="1647593" y="2635602"/>
                <a:ext cx="329400" cy="69840"/>
              </p14:xfrm>
            </p:contentPart>
          </mc:Choice>
          <mc:Fallback>
            <p:pic>
              <p:nvPicPr>
                <p:cNvPr id="27" name="Encre 26">
                  <a:extLst>
                    <a:ext uri="{FF2B5EF4-FFF2-40B4-BE49-F238E27FC236}">
                      <a16:creationId xmlns:a16="http://schemas.microsoft.com/office/drawing/2014/main" id="{C7E4FEAB-7E0D-4B85-8193-7CA51AB19F92}"/>
                    </a:ext>
                  </a:extLst>
                </p:cNvPr>
                <p:cNvPicPr/>
                <p:nvPr/>
              </p:nvPicPr>
              <p:blipFill>
                <a:blip r:embed="rId12"/>
                <a:stretch>
                  <a:fillRect/>
                </a:stretch>
              </p:blipFill>
              <p:spPr>
                <a:xfrm>
                  <a:off x="1611593" y="2599962"/>
                  <a:ext cx="401040" cy="141480"/>
                </a:xfrm>
                <a:prstGeom prst="rect">
                  <a:avLst/>
                </a:prstGeom>
              </p:spPr>
            </p:pic>
          </mc:Fallback>
        </mc:AlternateContent>
      </p:grpSp>
      <p:sp>
        <p:nvSpPr>
          <p:cNvPr id="28" name="ZoneTexte 27">
            <a:extLst>
              <a:ext uri="{FF2B5EF4-FFF2-40B4-BE49-F238E27FC236}">
                <a16:creationId xmlns:a16="http://schemas.microsoft.com/office/drawing/2014/main" id="{6A64468E-E7B5-4088-BF48-7FED7780D3E4}"/>
              </a:ext>
            </a:extLst>
          </p:cNvPr>
          <p:cNvSpPr txBox="1"/>
          <p:nvPr/>
        </p:nvSpPr>
        <p:spPr>
          <a:xfrm>
            <a:off x="4504765" y="2016557"/>
            <a:ext cx="6685974" cy="3108543"/>
          </a:xfrm>
          <a:prstGeom prst="rect">
            <a:avLst/>
          </a:prstGeom>
          <a:noFill/>
        </p:spPr>
        <p:txBody>
          <a:bodyPr wrap="square" rtlCol="0">
            <a:spAutoFit/>
          </a:bodyPr>
          <a:lstStyle/>
          <a:p>
            <a:pPr marL="285750" indent="-285750">
              <a:buFont typeface="Wingdings" panose="05000000000000000000" pitchFamily="2" charset="2"/>
              <a:buChar char="Ø"/>
            </a:pPr>
            <a:r>
              <a:rPr lang="fr-FR" sz="2800" dirty="0"/>
              <a:t>Voici Bob</a:t>
            </a:r>
          </a:p>
          <a:p>
            <a:pPr marL="285750" indent="-285750">
              <a:buFont typeface="Wingdings" panose="05000000000000000000" pitchFamily="2" charset="2"/>
              <a:buChar char="Ø"/>
            </a:pPr>
            <a:endParaRPr lang="fr-FR" sz="2800" dirty="0"/>
          </a:p>
          <a:p>
            <a:pPr marL="285750" indent="-285750">
              <a:buFont typeface="Wingdings" panose="05000000000000000000" pitchFamily="2" charset="2"/>
              <a:buChar char="Ø"/>
            </a:pPr>
            <a:endParaRPr lang="fr-FR" sz="2800" dirty="0"/>
          </a:p>
          <a:p>
            <a:pPr marL="285750" indent="-285750">
              <a:buFont typeface="Wingdings" panose="05000000000000000000" pitchFamily="2" charset="2"/>
              <a:buChar char="Ø"/>
            </a:pPr>
            <a:endParaRPr lang="fr-FR" sz="2800" dirty="0"/>
          </a:p>
          <a:p>
            <a:pPr marL="285750" indent="-285750">
              <a:buFont typeface="Wingdings" panose="05000000000000000000" pitchFamily="2" charset="2"/>
              <a:buChar char="Ø"/>
            </a:pPr>
            <a:endParaRPr lang="fr-FR" sz="2800" dirty="0"/>
          </a:p>
          <a:p>
            <a:pPr marL="285750" indent="-285750">
              <a:buFont typeface="Wingdings" panose="05000000000000000000" pitchFamily="2" charset="2"/>
              <a:buChar char="Ø"/>
            </a:pPr>
            <a:endParaRPr lang="fr-FR" sz="2800" dirty="0"/>
          </a:p>
          <a:p>
            <a:pPr marL="285750" indent="-285750">
              <a:buFont typeface="Wingdings" panose="05000000000000000000" pitchFamily="2" charset="2"/>
              <a:buChar char="Ø"/>
            </a:pPr>
            <a:r>
              <a:rPr lang="fr-FR" sz="2800" dirty="0"/>
              <a:t>Bob est un informaticien</a:t>
            </a:r>
          </a:p>
        </p:txBody>
      </p:sp>
    </p:spTree>
    <p:extLst>
      <p:ext uri="{BB962C8B-B14F-4D97-AF65-F5344CB8AC3E}">
        <p14:creationId xmlns:p14="http://schemas.microsoft.com/office/powerpoint/2010/main" val="216609985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Cas pratique 2</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6EC3A94E-3311-4653-9D9E-EF506D43AAB4}"/>
              </a:ext>
            </a:extLst>
          </p:cNvPr>
          <p:cNvSpPr>
            <a:spLocks noGrp="1"/>
          </p:cNvSpPr>
          <p:nvPr>
            <p:ph type="sldNum" sz="quarter" idx="12"/>
          </p:nvPr>
        </p:nvSpPr>
        <p:spPr/>
        <p:txBody>
          <a:bodyPr/>
          <a:lstStyle/>
          <a:p>
            <a:pPr rtl="0"/>
            <a:fld id="{D57F1E4F-1CFF-5643-939E-02111984F565}" type="slidenum">
              <a:rPr lang="fr-FR" noProof="0" smtClean="0"/>
              <a:t>57</a:t>
            </a:fld>
            <a:endParaRPr lang="fr-FR" noProof="0"/>
          </a:p>
        </p:txBody>
      </p:sp>
      <p:sp>
        <p:nvSpPr>
          <p:cNvPr id="5" name="Ellipse 4">
            <a:extLst>
              <a:ext uri="{FF2B5EF4-FFF2-40B4-BE49-F238E27FC236}">
                <a16:creationId xmlns:a16="http://schemas.microsoft.com/office/drawing/2014/main" id="{41E92D18-0C36-41DB-8D68-6609B5E441AC}"/>
              </a:ext>
            </a:extLst>
          </p:cNvPr>
          <p:cNvSpPr/>
          <p:nvPr/>
        </p:nvSpPr>
        <p:spPr>
          <a:xfrm>
            <a:off x="1344706" y="2027421"/>
            <a:ext cx="874059" cy="890590"/>
          </a:xfrm>
          <a:prstGeom prst="ellipse">
            <a:avLst/>
          </a:prstGeom>
          <a:solidFill>
            <a:schemeClr val="bg2"/>
          </a:solid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ln w="0"/>
              <a:solidFill>
                <a:schemeClr val="tx1"/>
              </a:solidFill>
              <a:effectLst>
                <a:outerShdw blurRad="38100" dist="19050" dir="2700000" algn="tl" rotWithShape="0">
                  <a:schemeClr val="dk1">
                    <a:alpha val="40000"/>
                  </a:schemeClr>
                </a:outerShdw>
              </a:effectLst>
            </a:endParaRPr>
          </a:p>
        </p:txBody>
      </p:sp>
      <p:cxnSp>
        <p:nvCxnSpPr>
          <p:cNvPr id="7" name="Connecteur droit 6">
            <a:extLst>
              <a:ext uri="{FF2B5EF4-FFF2-40B4-BE49-F238E27FC236}">
                <a16:creationId xmlns:a16="http://schemas.microsoft.com/office/drawing/2014/main" id="{8F3E204C-C8C2-4904-B77F-A2C5B88A55A3}"/>
              </a:ext>
            </a:extLst>
          </p:cNvPr>
          <p:cNvCxnSpPr>
            <a:cxnSpLocks/>
            <a:stCxn id="5" idx="4"/>
          </p:cNvCxnSpPr>
          <p:nvPr/>
        </p:nvCxnSpPr>
        <p:spPr>
          <a:xfrm>
            <a:off x="1781736" y="2918011"/>
            <a:ext cx="20170" cy="1573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C794618-754A-45AD-8065-94AE4E2CF6C8}"/>
              </a:ext>
            </a:extLst>
          </p:cNvPr>
          <p:cNvCxnSpPr/>
          <p:nvPr/>
        </p:nvCxnSpPr>
        <p:spPr>
          <a:xfrm flipH="1" flipV="1">
            <a:off x="1801906" y="4491318"/>
            <a:ext cx="59167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E2638A76-46DA-4A3A-B13E-10063E9C7490}"/>
              </a:ext>
            </a:extLst>
          </p:cNvPr>
          <p:cNvCxnSpPr/>
          <p:nvPr/>
        </p:nvCxnSpPr>
        <p:spPr>
          <a:xfrm flipV="1">
            <a:off x="1344706" y="4491318"/>
            <a:ext cx="43703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A64D734-BC27-42B5-B2CC-42B9BA6AF07C}"/>
              </a:ext>
            </a:extLst>
          </p:cNvPr>
          <p:cNvCxnSpPr/>
          <p:nvPr/>
        </p:nvCxnSpPr>
        <p:spPr>
          <a:xfrm flipH="1">
            <a:off x="1190066" y="3427951"/>
            <a:ext cx="591670" cy="3103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C53B42A-E288-4EE0-A403-B588D3216047}"/>
              </a:ext>
            </a:extLst>
          </p:cNvPr>
          <p:cNvCxnSpPr>
            <a:cxnSpLocks/>
          </p:cNvCxnSpPr>
          <p:nvPr/>
        </p:nvCxnSpPr>
        <p:spPr>
          <a:xfrm>
            <a:off x="1801906" y="3427951"/>
            <a:ext cx="674209" cy="2767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18" name="Encre 17">
                <a:extLst>
                  <a:ext uri="{FF2B5EF4-FFF2-40B4-BE49-F238E27FC236}">
                    <a16:creationId xmlns:a16="http://schemas.microsoft.com/office/drawing/2014/main" id="{E0E6AE9D-1050-43F9-B116-CDFAED17C7AE}"/>
                  </a:ext>
                </a:extLst>
              </p14:cNvPr>
              <p14:cNvContentPartPr/>
              <p14:nvPr/>
            </p14:nvContentPartPr>
            <p14:xfrm>
              <a:off x="1990313" y="2380002"/>
              <a:ext cx="360" cy="360"/>
            </p14:xfrm>
          </p:contentPart>
        </mc:Choice>
        <mc:Fallback>
          <p:pic>
            <p:nvPicPr>
              <p:cNvPr id="18" name="Encre 17">
                <a:extLst>
                  <a:ext uri="{FF2B5EF4-FFF2-40B4-BE49-F238E27FC236}">
                    <a16:creationId xmlns:a16="http://schemas.microsoft.com/office/drawing/2014/main" id="{E0E6AE9D-1050-43F9-B116-CDFAED17C7AE}"/>
                  </a:ext>
                </a:extLst>
              </p:cNvPr>
              <p:cNvPicPr/>
              <p:nvPr/>
            </p:nvPicPr>
            <p:blipFill>
              <a:blip r:embed="rId4"/>
              <a:stretch>
                <a:fillRect/>
              </a:stretch>
            </p:blipFill>
            <p:spPr>
              <a:xfrm>
                <a:off x="1981313" y="2371002"/>
                <a:ext cx="18000" cy="18000"/>
              </a:xfrm>
              <a:prstGeom prst="rect">
                <a:avLst/>
              </a:prstGeom>
            </p:spPr>
          </p:pic>
        </mc:Fallback>
      </mc:AlternateContent>
      <p:grpSp>
        <p:nvGrpSpPr>
          <p:cNvPr id="23" name="Groupe 22">
            <a:extLst>
              <a:ext uri="{FF2B5EF4-FFF2-40B4-BE49-F238E27FC236}">
                <a16:creationId xmlns:a16="http://schemas.microsoft.com/office/drawing/2014/main" id="{16C8745F-1283-4F39-A50E-7F3C428E60F4}"/>
              </a:ext>
            </a:extLst>
          </p:cNvPr>
          <p:cNvGrpSpPr/>
          <p:nvPr/>
        </p:nvGrpSpPr>
        <p:grpSpPr>
          <a:xfrm>
            <a:off x="1976273" y="2380002"/>
            <a:ext cx="360" cy="360"/>
            <a:chOff x="1976273" y="2380002"/>
            <a:chExt cx="360" cy="360"/>
          </a:xfrm>
        </p:grpSpPr>
        <mc:AlternateContent xmlns:mc="http://schemas.openxmlformats.org/markup-compatibility/2006">
          <mc:Choice xmlns:p14="http://schemas.microsoft.com/office/powerpoint/2010/main" Requires="p14">
            <p:contentPart p14:bwMode="auto" r:id="rId5">
              <p14:nvContentPartPr>
                <p14:cNvPr id="20" name="Encre 19">
                  <a:extLst>
                    <a:ext uri="{FF2B5EF4-FFF2-40B4-BE49-F238E27FC236}">
                      <a16:creationId xmlns:a16="http://schemas.microsoft.com/office/drawing/2014/main" id="{98C66ADA-3FAF-464A-AC61-606236B2C347}"/>
                    </a:ext>
                  </a:extLst>
                </p14:cNvPr>
                <p14:cNvContentPartPr/>
                <p14:nvPr/>
              </p14:nvContentPartPr>
              <p14:xfrm>
                <a:off x="1976273" y="2380002"/>
                <a:ext cx="360" cy="360"/>
              </p14:xfrm>
            </p:contentPart>
          </mc:Choice>
          <mc:Fallback>
            <p:pic>
              <p:nvPicPr>
                <p:cNvPr id="20" name="Encre 19">
                  <a:extLst>
                    <a:ext uri="{FF2B5EF4-FFF2-40B4-BE49-F238E27FC236}">
                      <a16:creationId xmlns:a16="http://schemas.microsoft.com/office/drawing/2014/main" id="{98C66ADA-3FAF-464A-AC61-606236B2C347}"/>
                    </a:ext>
                  </a:extLst>
                </p:cNvPr>
                <p:cNvPicPr/>
                <p:nvPr/>
              </p:nvPicPr>
              <p:blipFill>
                <a:blip r:embed="rId6"/>
                <a:stretch>
                  <a:fillRect/>
                </a:stretch>
              </p:blipFill>
              <p:spPr>
                <a:xfrm>
                  <a:off x="194027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Encre 20">
                  <a:extLst>
                    <a:ext uri="{FF2B5EF4-FFF2-40B4-BE49-F238E27FC236}">
                      <a16:creationId xmlns:a16="http://schemas.microsoft.com/office/drawing/2014/main" id="{0C8B87D2-6C94-418A-A21F-34EF289DAF8C}"/>
                    </a:ext>
                  </a:extLst>
                </p14:cNvPr>
                <p14:cNvContentPartPr/>
                <p14:nvPr/>
              </p14:nvContentPartPr>
              <p14:xfrm>
                <a:off x="1976273" y="2380002"/>
                <a:ext cx="360" cy="360"/>
              </p14:xfrm>
            </p:contentPart>
          </mc:Choice>
          <mc:Fallback>
            <p:pic>
              <p:nvPicPr>
                <p:cNvPr id="21" name="Encre 20">
                  <a:extLst>
                    <a:ext uri="{FF2B5EF4-FFF2-40B4-BE49-F238E27FC236}">
                      <a16:creationId xmlns:a16="http://schemas.microsoft.com/office/drawing/2014/main" id="{0C8B87D2-6C94-418A-A21F-34EF289DAF8C}"/>
                    </a:ext>
                  </a:extLst>
                </p:cNvPr>
                <p:cNvPicPr/>
                <p:nvPr/>
              </p:nvPicPr>
              <p:blipFill>
                <a:blip r:embed="rId6"/>
                <a:stretch>
                  <a:fillRect/>
                </a:stretch>
              </p:blipFill>
              <p:spPr>
                <a:xfrm>
                  <a:off x="194027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Encre 21">
                  <a:extLst>
                    <a:ext uri="{FF2B5EF4-FFF2-40B4-BE49-F238E27FC236}">
                      <a16:creationId xmlns:a16="http://schemas.microsoft.com/office/drawing/2014/main" id="{0F490FA1-1440-41DF-A065-8718AE1F0985}"/>
                    </a:ext>
                  </a:extLst>
                </p14:cNvPr>
                <p14:cNvContentPartPr/>
                <p14:nvPr/>
              </p14:nvContentPartPr>
              <p14:xfrm>
                <a:off x="1976273" y="2380002"/>
                <a:ext cx="360" cy="360"/>
              </p14:xfrm>
            </p:contentPart>
          </mc:Choice>
          <mc:Fallback>
            <p:pic>
              <p:nvPicPr>
                <p:cNvPr id="22" name="Encre 21">
                  <a:extLst>
                    <a:ext uri="{FF2B5EF4-FFF2-40B4-BE49-F238E27FC236}">
                      <a16:creationId xmlns:a16="http://schemas.microsoft.com/office/drawing/2014/main" id="{0F490FA1-1440-41DF-A065-8718AE1F0985}"/>
                    </a:ext>
                  </a:extLst>
                </p:cNvPr>
                <p:cNvPicPr/>
                <p:nvPr/>
              </p:nvPicPr>
              <p:blipFill>
                <a:blip r:embed="rId6"/>
                <a:stretch>
                  <a:fillRect/>
                </a:stretch>
              </p:blipFill>
              <p:spPr>
                <a:xfrm>
                  <a:off x="1940273" y="2344002"/>
                  <a:ext cx="72000" cy="72000"/>
                </a:xfrm>
                <a:prstGeom prst="rect">
                  <a:avLst/>
                </a:prstGeom>
              </p:spPr>
            </p:pic>
          </mc:Fallback>
        </mc:AlternateContent>
      </p:grpSp>
      <p:grpSp>
        <p:nvGrpSpPr>
          <p:cNvPr id="26" name="Groupe 25">
            <a:extLst>
              <a:ext uri="{FF2B5EF4-FFF2-40B4-BE49-F238E27FC236}">
                <a16:creationId xmlns:a16="http://schemas.microsoft.com/office/drawing/2014/main" id="{F31136AA-0722-4FAA-8AAB-581B78300B3E}"/>
              </a:ext>
            </a:extLst>
          </p:cNvPr>
          <p:cNvGrpSpPr/>
          <p:nvPr/>
        </p:nvGrpSpPr>
        <p:grpSpPr>
          <a:xfrm>
            <a:off x="1546433" y="2339682"/>
            <a:ext cx="360" cy="360"/>
            <a:chOff x="1546433" y="2339682"/>
            <a:chExt cx="360" cy="360"/>
          </a:xfrm>
        </p:grpSpPr>
        <mc:AlternateContent xmlns:mc="http://schemas.openxmlformats.org/markup-compatibility/2006">
          <mc:Choice xmlns:p14="http://schemas.microsoft.com/office/powerpoint/2010/main" Requires="p14">
            <p:contentPart p14:bwMode="auto" r:id="rId9">
              <p14:nvContentPartPr>
                <p14:cNvPr id="24" name="Encre 23">
                  <a:extLst>
                    <a:ext uri="{FF2B5EF4-FFF2-40B4-BE49-F238E27FC236}">
                      <a16:creationId xmlns:a16="http://schemas.microsoft.com/office/drawing/2014/main" id="{A1405DFA-A807-4F9B-B4D6-D322065153F6}"/>
                    </a:ext>
                  </a:extLst>
                </p14:cNvPr>
                <p14:cNvContentPartPr/>
                <p14:nvPr/>
              </p14:nvContentPartPr>
              <p14:xfrm>
                <a:off x="1546433" y="2339682"/>
                <a:ext cx="360" cy="360"/>
              </p14:xfrm>
            </p:contentPart>
          </mc:Choice>
          <mc:Fallback>
            <p:pic>
              <p:nvPicPr>
                <p:cNvPr id="24" name="Encre 23">
                  <a:extLst>
                    <a:ext uri="{FF2B5EF4-FFF2-40B4-BE49-F238E27FC236}">
                      <a16:creationId xmlns:a16="http://schemas.microsoft.com/office/drawing/2014/main" id="{A1405DFA-A807-4F9B-B4D6-D322065153F6}"/>
                    </a:ext>
                  </a:extLst>
                </p:cNvPr>
                <p:cNvPicPr/>
                <p:nvPr/>
              </p:nvPicPr>
              <p:blipFill>
                <a:blip r:embed="rId6"/>
                <a:stretch>
                  <a:fillRect/>
                </a:stretch>
              </p:blipFill>
              <p:spPr>
                <a:xfrm>
                  <a:off x="1510433" y="230368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 name="Encre 24">
                  <a:extLst>
                    <a:ext uri="{FF2B5EF4-FFF2-40B4-BE49-F238E27FC236}">
                      <a16:creationId xmlns:a16="http://schemas.microsoft.com/office/drawing/2014/main" id="{2B5B391E-E3D2-4706-A4D7-20AA896DDA1D}"/>
                    </a:ext>
                  </a:extLst>
                </p14:cNvPr>
                <p14:cNvContentPartPr/>
                <p14:nvPr/>
              </p14:nvContentPartPr>
              <p14:xfrm>
                <a:off x="1546433" y="2339682"/>
                <a:ext cx="360" cy="360"/>
              </p14:xfrm>
            </p:contentPart>
          </mc:Choice>
          <mc:Fallback>
            <p:pic>
              <p:nvPicPr>
                <p:cNvPr id="25" name="Encre 24">
                  <a:extLst>
                    <a:ext uri="{FF2B5EF4-FFF2-40B4-BE49-F238E27FC236}">
                      <a16:creationId xmlns:a16="http://schemas.microsoft.com/office/drawing/2014/main" id="{2B5B391E-E3D2-4706-A4D7-20AA896DDA1D}"/>
                    </a:ext>
                  </a:extLst>
                </p:cNvPr>
                <p:cNvPicPr/>
                <p:nvPr/>
              </p:nvPicPr>
              <p:blipFill>
                <a:blip r:embed="rId6"/>
                <a:stretch>
                  <a:fillRect/>
                </a:stretch>
              </p:blipFill>
              <p:spPr>
                <a:xfrm>
                  <a:off x="1510433" y="2303682"/>
                  <a:ext cx="72000" cy="72000"/>
                </a:xfrm>
                <a:prstGeom prst="rect">
                  <a:avLst/>
                </a:prstGeom>
              </p:spPr>
            </p:pic>
          </mc:Fallback>
        </mc:AlternateContent>
      </p:grpSp>
      <p:sp>
        <p:nvSpPr>
          <p:cNvPr id="28" name="ZoneTexte 27">
            <a:extLst>
              <a:ext uri="{FF2B5EF4-FFF2-40B4-BE49-F238E27FC236}">
                <a16:creationId xmlns:a16="http://schemas.microsoft.com/office/drawing/2014/main" id="{6A64468E-E7B5-4088-BF48-7FED7780D3E4}"/>
              </a:ext>
            </a:extLst>
          </p:cNvPr>
          <p:cNvSpPr txBox="1"/>
          <p:nvPr/>
        </p:nvSpPr>
        <p:spPr>
          <a:xfrm>
            <a:off x="4468221" y="2028844"/>
            <a:ext cx="6685974" cy="3108543"/>
          </a:xfrm>
          <a:prstGeom prst="rect">
            <a:avLst/>
          </a:prstGeom>
          <a:noFill/>
        </p:spPr>
        <p:txBody>
          <a:bodyPr wrap="square" rtlCol="0">
            <a:spAutoFit/>
          </a:bodyPr>
          <a:lstStyle/>
          <a:p>
            <a:pPr marL="285750" indent="-285750">
              <a:buFont typeface="Wingdings" panose="05000000000000000000" pitchFamily="2" charset="2"/>
              <a:buChar char="Ø"/>
            </a:pPr>
            <a:r>
              <a:rPr lang="fr-FR" sz="2800" dirty="0"/>
              <a:t>Voici Alice</a:t>
            </a:r>
          </a:p>
          <a:p>
            <a:pPr marL="285750" indent="-285750">
              <a:buFont typeface="Wingdings" panose="05000000000000000000" pitchFamily="2" charset="2"/>
              <a:buChar char="Ø"/>
            </a:pPr>
            <a:endParaRPr lang="fr-FR" sz="2800" dirty="0"/>
          </a:p>
          <a:p>
            <a:pPr marL="285750" indent="-285750">
              <a:buFont typeface="Wingdings" panose="05000000000000000000" pitchFamily="2" charset="2"/>
              <a:buChar char="Ø"/>
            </a:pPr>
            <a:endParaRPr lang="fr-FR" sz="2800" dirty="0"/>
          </a:p>
          <a:p>
            <a:pPr marL="285750" indent="-285750">
              <a:buFont typeface="Wingdings" panose="05000000000000000000" pitchFamily="2" charset="2"/>
              <a:buChar char="Ø"/>
            </a:pPr>
            <a:endParaRPr lang="fr-FR" sz="2800" dirty="0"/>
          </a:p>
          <a:p>
            <a:endParaRPr lang="fr-FR" sz="2800" dirty="0"/>
          </a:p>
          <a:p>
            <a:pPr marL="285750" indent="-285750">
              <a:buFont typeface="Wingdings" panose="05000000000000000000" pitchFamily="2" charset="2"/>
              <a:buChar char="Ø"/>
            </a:pPr>
            <a:r>
              <a:rPr lang="fr-FR" sz="2800" dirty="0"/>
              <a:t>Alice est la responsable d’une entreprise de la place</a:t>
            </a:r>
          </a:p>
        </p:txBody>
      </p:sp>
      <mc:AlternateContent xmlns:mc="http://schemas.openxmlformats.org/markup-compatibility/2006">
        <mc:Choice xmlns:p14="http://schemas.microsoft.com/office/powerpoint/2010/main" Requires="p14">
          <p:contentPart p14:bwMode="auto" r:id="rId11">
            <p14:nvContentPartPr>
              <p14:cNvPr id="9" name="Encre 8">
                <a:extLst>
                  <a:ext uri="{FF2B5EF4-FFF2-40B4-BE49-F238E27FC236}">
                    <a16:creationId xmlns:a16="http://schemas.microsoft.com/office/drawing/2014/main" id="{69E23661-FDC3-4F2E-A718-99CC94099A81}"/>
                  </a:ext>
                </a:extLst>
              </p14:cNvPr>
              <p14:cNvContentPartPr/>
              <p14:nvPr/>
            </p14:nvContentPartPr>
            <p14:xfrm>
              <a:off x="414953" y="2192082"/>
              <a:ext cx="1023840" cy="1427760"/>
            </p14:xfrm>
          </p:contentPart>
        </mc:Choice>
        <mc:Fallback>
          <p:pic>
            <p:nvPicPr>
              <p:cNvPr id="9" name="Encre 8">
                <a:extLst>
                  <a:ext uri="{FF2B5EF4-FFF2-40B4-BE49-F238E27FC236}">
                    <a16:creationId xmlns:a16="http://schemas.microsoft.com/office/drawing/2014/main" id="{69E23661-FDC3-4F2E-A718-99CC94099A81}"/>
                  </a:ext>
                </a:extLst>
              </p:cNvPr>
              <p:cNvPicPr/>
              <p:nvPr/>
            </p:nvPicPr>
            <p:blipFill>
              <a:blip r:embed="rId12"/>
              <a:stretch>
                <a:fillRect/>
              </a:stretch>
            </p:blipFill>
            <p:spPr>
              <a:xfrm>
                <a:off x="406313" y="2183082"/>
                <a:ext cx="1041480" cy="1445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Encre 10">
                <a:extLst>
                  <a:ext uri="{FF2B5EF4-FFF2-40B4-BE49-F238E27FC236}">
                    <a16:creationId xmlns:a16="http://schemas.microsoft.com/office/drawing/2014/main" id="{E79E33E4-5590-4F34-A1D6-6B70BCE745F6}"/>
                  </a:ext>
                </a:extLst>
              </p14:cNvPr>
              <p14:cNvContentPartPr/>
              <p14:nvPr/>
            </p14:nvContentPartPr>
            <p14:xfrm>
              <a:off x="1179233" y="1920642"/>
              <a:ext cx="437400" cy="475200"/>
            </p14:xfrm>
          </p:contentPart>
        </mc:Choice>
        <mc:Fallback>
          <p:pic>
            <p:nvPicPr>
              <p:cNvPr id="11" name="Encre 10">
                <a:extLst>
                  <a:ext uri="{FF2B5EF4-FFF2-40B4-BE49-F238E27FC236}">
                    <a16:creationId xmlns:a16="http://schemas.microsoft.com/office/drawing/2014/main" id="{E79E33E4-5590-4F34-A1D6-6B70BCE745F6}"/>
                  </a:ext>
                </a:extLst>
              </p:cNvPr>
              <p:cNvPicPr/>
              <p:nvPr/>
            </p:nvPicPr>
            <p:blipFill>
              <a:blip r:embed="rId14"/>
              <a:stretch>
                <a:fillRect/>
              </a:stretch>
            </p:blipFill>
            <p:spPr>
              <a:xfrm>
                <a:off x="1170593" y="1911642"/>
                <a:ext cx="45504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Encre 12">
                <a:extLst>
                  <a:ext uri="{FF2B5EF4-FFF2-40B4-BE49-F238E27FC236}">
                    <a16:creationId xmlns:a16="http://schemas.microsoft.com/office/drawing/2014/main" id="{58FCD729-5FCF-4AC1-BCC7-0CABDDEE9730}"/>
                  </a:ext>
                </a:extLst>
              </p14:cNvPr>
              <p14:cNvContentPartPr/>
              <p14:nvPr/>
            </p14:nvContentPartPr>
            <p14:xfrm>
              <a:off x="1640393" y="2674482"/>
              <a:ext cx="335880" cy="67680"/>
            </p14:xfrm>
          </p:contentPart>
        </mc:Choice>
        <mc:Fallback>
          <p:pic>
            <p:nvPicPr>
              <p:cNvPr id="13" name="Encre 12">
                <a:extLst>
                  <a:ext uri="{FF2B5EF4-FFF2-40B4-BE49-F238E27FC236}">
                    <a16:creationId xmlns:a16="http://schemas.microsoft.com/office/drawing/2014/main" id="{58FCD729-5FCF-4AC1-BCC7-0CABDDEE9730}"/>
                  </a:ext>
                </a:extLst>
              </p:cNvPr>
              <p:cNvPicPr/>
              <p:nvPr/>
            </p:nvPicPr>
            <p:blipFill>
              <a:blip r:embed="rId16"/>
              <a:stretch>
                <a:fillRect/>
              </a:stretch>
            </p:blipFill>
            <p:spPr>
              <a:xfrm>
                <a:off x="1604753" y="2638842"/>
                <a:ext cx="407520" cy="139320"/>
              </a:xfrm>
              <a:prstGeom prst="rect">
                <a:avLst/>
              </a:prstGeom>
            </p:spPr>
          </p:pic>
        </mc:Fallback>
      </mc:AlternateContent>
    </p:spTree>
    <p:extLst>
      <p:ext uri="{BB962C8B-B14F-4D97-AF65-F5344CB8AC3E}">
        <p14:creationId xmlns:p14="http://schemas.microsoft.com/office/powerpoint/2010/main" val="3669493494"/>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Cas pratique 2</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6EC3A94E-3311-4653-9D9E-EF506D43AAB4}"/>
              </a:ext>
            </a:extLst>
          </p:cNvPr>
          <p:cNvSpPr>
            <a:spLocks noGrp="1"/>
          </p:cNvSpPr>
          <p:nvPr>
            <p:ph type="sldNum" sz="quarter" idx="12"/>
          </p:nvPr>
        </p:nvSpPr>
        <p:spPr/>
        <p:txBody>
          <a:bodyPr/>
          <a:lstStyle/>
          <a:p>
            <a:pPr rtl="0"/>
            <a:fld id="{D57F1E4F-1CFF-5643-939E-02111984F565}" type="slidenum">
              <a:rPr lang="fr-FR" noProof="0" smtClean="0"/>
              <a:t>58</a:t>
            </a:fld>
            <a:endParaRPr lang="fr-FR" noProof="0"/>
          </a:p>
        </p:txBody>
      </p:sp>
      <p:sp>
        <p:nvSpPr>
          <p:cNvPr id="5" name="Ellipse 4">
            <a:extLst>
              <a:ext uri="{FF2B5EF4-FFF2-40B4-BE49-F238E27FC236}">
                <a16:creationId xmlns:a16="http://schemas.microsoft.com/office/drawing/2014/main" id="{41E92D18-0C36-41DB-8D68-6609B5E441AC}"/>
              </a:ext>
            </a:extLst>
          </p:cNvPr>
          <p:cNvSpPr/>
          <p:nvPr/>
        </p:nvSpPr>
        <p:spPr>
          <a:xfrm>
            <a:off x="1344706" y="2027421"/>
            <a:ext cx="874059" cy="890590"/>
          </a:xfrm>
          <a:prstGeom prst="ellipse">
            <a:avLst/>
          </a:prstGeom>
          <a:solidFill>
            <a:schemeClr val="bg2"/>
          </a:solid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ln w="0"/>
              <a:solidFill>
                <a:schemeClr val="tx1"/>
              </a:solidFill>
              <a:effectLst>
                <a:outerShdw blurRad="38100" dist="19050" dir="2700000" algn="tl" rotWithShape="0">
                  <a:schemeClr val="dk1">
                    <a:alpha val="40000"/>
                  </a:schemeClr>
                </a:outerShdw>
              </a:effectLst>
            </a:endParaRPr>
          </a:p>
        </p:txBody>
      </p:sp>
      <p:cxnSp>
        <p:nvCxnSpPr>
          <p:cNvPr id="7" name="Connecteur droit 6">
            <a:extLst>
              <a:ext uri="{FF2B5EF4-FFF2-40B4-BE49-F238E27FC236}">
                <a16:creationId xmlns:a16="http://schemas.microsoft.com/office/drawing/2014/main" id="{8F3E204C-C8C2-4904-B77F-A2C5B88A55A3}"/>
              </a:ext>
            </a:extLst>
          </p:cNvPr>
          <p:cNvCxnSpPr>
            <a:cxnSpLocks/>
            <a:stCxn id="5" idx="4"/>
          </p:cNvCxnSpPr>
          <p:nvPr/>
        </p:nvCxnSpPr>
        <p:spPr>
          <a:xfrm>
            <a:off x="1781736" y="2918011"/>
            <a:ext cx="20170" cy="1573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C794618-754A-45AD-8065-94AE4E2CF6C8}"/>
              </a:ext>
            </a:extLst>
          </p:cNvPr>
          <p:cNvCxnSpPr/>
          <p:nvPr/>
        </p:nvCxnSpPr>
        <p:spPr>
          <a:xfrm flipH="1" flipV="1">
            <a:off x="1801906" y="4491318"/>
            <a:ext cx="59167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E2638A76-46DA-4A3A-B13E-10063E9C7490}"/>
              </a:ext>
            </a:extLst>
          </p:cNvPr>
          <p:cNvCxnSpPr/>
          <p:nvPr/>
        </p:nvCxnSpPr>
        <p:spPr>
          <a:xfrm flipV="1">
            <a:off x="1344706" y="4491318"/>
            <a:ext cx="43703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A64D734-BC27-42B5-B2CC-42B9BA6AF07C}"/>
              </a:ext>
            </a:extLst>
          </p:cNvPr>
          <p:cNvCxnSpPr/>
          <p:nvPr/>
        </p:nvCxnSpPr>
        <p:spPr>
          <a:xfrm flipH="1">
            <a:off x="1190066" y="3427951"/>
            <a:ext cx="591670" cy="3103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C53B42A-E288-4EE0-A403-B588D3216047}"/>
              </a:ext>
            </a:extLst>
          </p:cNvPr>
          <p:cNvCxnSpPr>
            <a:cxnSpLocks/>
          </p:cNvCxnSpPr>
          <p:nvPr/>
        </p:nvCxnSpPr>
        <p:spPr>
          <a:xfrm>
            <a:off x="1801906" y="3427951"/>
            <a:ext cx="674209" cy="2767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18" name="Encre 17">
                <a:extLst>
                  <a:ext uri="{FF2B5EF4-FFF2-40B4-BE49-F238E27FC236}">
                    <a16:creationId xmlns:a16="http://schemas.microsoft.com/office/drawing/2014/main" id="{E0E6AE9D-1050-43F9-B116-CDFAED17C7AE}"/>
                  </a:ext>
                </a:extLst>
              </p14:cNvPr>
              <p14:cNvContentPartPr/>
              <p14:nvPr/>
            </p14:nvContentPartPr>
            <p14:xfrm>
              <a:off x="1990313" y="2380002"/>
              <a:ext cx="360" cy="360"/>
            </p14:xfrm>
          </p:contentPart>
        </mc:Choice>
        <mc:Fallback>
          <p:pic>
            <p:nvPicPr>
              <p:cNvPr id="18" name="Encre 17">
                <a:extLst>
                  <a:ext uri="{FF2B5EF4-FFF2-40B4-BE49-F238E27FC236}">
                    <a16:creationId xmlns:a16="http://schemas.microsoft.com/office/drawing/2014/main" id="{E0E6AE9D-1050-43F9-B116-CDFAED17C7AE}"/>
                  </a:ext>
                </a:extLst>
              </p:cNvPr>
              <p:cNvPicPr/>
              <p:nvPr/>
            </p:nvPicPr>
            <p:blipFill>
              <a:blip r:embed="rId4"/>
              <a:stretch>
                <a:fillRect/>
              </a:stretch>
            </p:blipFill>
            <p:spPr>
              <a:xfrm>
                <a:off x="1981313" y="2371002"/>
                <a:ext cx="18000" cy="18000"/>
              </a:xfrm>
              <a:prstGeom prst="rect">
                <a:avLst/>
              </a:prstGeom>
            </p:spPr>
          </p:pic>
        </mc:Fallback>
      </mc:AlternateContent>
      <p:grpSp>
        <p:nvGrpSpPr>
          <p:cNvPr id="23" name="Groupe 22">
            <a:extLst>
              <a:ext uri="{FF2B5EF4-FFF2-40B4-BE49-F238E27FC236}">
                <a16:creationId xmlns:a16="http://schemas.microsoft.com/office/drawing/2014/main" id="{16C8745F-1283-4F39-A50E-7F3C428E60F4}"/>
              </a:ext>
            </a:extLst>
          </p:cNvPr>
          <p:cNvGrpSpPr/>
          <p:nvPr/>
        </p:nvGrpSpPr>
        <p:grpSpPr>
          <a:xfrm>
            <a:off x="1976273" y="2380002"/>
            <a:ext cx="360" cy="360"/>
            <a:chOff x="1976273" y="2380002"/>
            <a:chExt cx="360" cy="360"/>
          </a:xfrm>
        </p:grpSpPr>
        <mc:AlternateContent xmlns:mc="http://schemas.openxmlformats.org/markup-compatibility/2006">
          <mc:Choice xmlns:p14="http://schemas.microsoft.com/office/powerpoint/2010/main" Requires="p14">
            <p:contentPart p14:bwMode="auto" r:id="rId5">
              <p14:nvContentPartPr>
                <p14:cNvPr id="20" name="Encre 19">
                  <a:extLst>
                    <a:ext uri="{FF2B5EF4-FFF2-40B4-BE49-F238E27FC236}">
                      <a16:creationId xmlns:a16="http://schemas.microsoft.com/office/drawing/2014/main" id="{98C66ADA-3FAF-464A-AC61-606236B2C347}"/>
                    </a:ext>
                  </a:extLst>
                </p14:cNvPr>
                <p14:cNvContentPartPr/>
                <p14:nvPr/>
              </p14:nvContentPartPr>
              <p14:xfrm>
                <a:off x="1976273" y="2380002"/>
                <a:ext cx="360" cy="360"/>
              </p14:xfrm>
            </p:contentPart>
          </mc:Choice>
          <mc:Fallback>
            <p:pic>
              <p:nvPicPr>
                <p:cNvPr id="20" name="Encre 19">
                  <a:extLst>
                    <a:ext uri="{FF2B5EF4-FFF2-40B4-BE49-F238E27FC236}">
                      <a16:creationId xmlns:a16="http://schemas.microsoft.com/office/drawing/2014/main" id="{98C66ADA-3FAF-464A-AC61-606236B2C347}"/>
                    </a:ext>
                  </a:extLst>
                </p:cNvPr>
                <p:cNvPicPr/>
                <p:nvPr/>
              </p:nvPicPr>
              <p:blipFill>
                <a:blip r:embed="rId6"/>
                <a:stretch>
                  <a:fillRect/>
                </a:stretch>
              </p:blipFill>
              <p:spPr>
                <a:xfrm>
                  <a:off x="194027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Encre 20">
                  <a:extLst>
                    <a:ext uri="{FF2B5EF4-FFF2-40B4-BE49-F238E27FC236}">
                      <a16:creationId xmlns:a16="http://schemas.microsoft.com/office/drawing/2014/main" id="{0C8B87D2-6C94-418A-A21F-34EF289DAF8C}"/>
                    </a:ext>
                  </a:extLst>
                </p14:cNvPr>
                <p14:cNvContentPartPr/>
                <p14:nvPr/>
              </p14:nvContentPartPr>
              <p14:xfrm>
                <a:off x="1976273" y="2380002"/>
                <a:ext cx="360" cy="360"/>
              </p14:xfrm>
            </p:contentPart>
          </mc:Choice>
          <mc:Fallback>
            <p:pic>
              <p:nvPicPr>
                <p:cNvPr id="21" name="Encre 20">
                  <a:extLst>
                    <a:ext uri="{FF2B5EF4-FFF2-40B4-BE49-F238E27FC236}">
                      <a16:creationId xmlns:a16="http://schemas.microsoft.com/office/drawing/2014/main" id="{0C8B87D2-6C94-418A-A21F-34EF289DAF8C}"/>
                    </a:ext>
                  </a:extLst>
                </p:cNvPr>
                <p:cNvPicPr/>
                <p:nvPr/>
              </p:nvPicPr>
              <p:blipFill>
                <a:blip r:embed="rId6"/>
                <a:stretch>
                  <a:fillRect/>
                </a:stretch>
              </p:blipFill>
              <p:spPr>
                <a:xfrm>
                  <a:off x="194027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Encre 21">
                  <a:extLst>
                    <a:ext uri="{FF2B5EF4-FFF2-40B4-BE49-F238E27FC236}">
                      <a16:creationId xmlns:a16="http://schemas.microsoft.com/office/drawing/2014/main" id="{0F490FA1-1440-41DF-A065-8718AE1F0985}"/>
                    </a:ext>
                  </a:extLst>
                </p14:cNvPr>
                <p14:cNvContentPartPr/>
                <p14:nvPr/>
              </p14:nvContentPartPr>
              <p14:xfrm>
                <a:off x="1976273" y="2380002"/>
                <a:ext cx="360" cy="360"/>
              </p14:xfrm>
            </p:contentPart>
          </mc:Choice>
          <mc:Fallback>
            <p:pic>
              <p:nvPicPr>
                <p:cNvPr id="22" name="Encre 21">
                  <a:extLst>
                    <a:ext uri="{FF2B5EF4-FFF2-40B4-BE49-F238E27FC236}">
                      <a16:creationId xmlns:a16="http://schemas.microsoft.com/office/drawing/2014/main" id="{0F490FA1-1440-41DF-A065-8718AE1F0985}"/>
                    </a:ext>
                  </a:extLst>
                </p:cNvPr>
                <p:cNvPicPr/>
                <p:nvPr/>
              </p:nvPicPr>
              <p:blipFill>
                <a:blip r:embed="rId6"/>
                <a:stretch>
                  <a:fillRect/>
                </a:stretch>
              </p:blipFill>
              <p:spPr>
                <a:xfrm>
                  <a:off x="1940273" y="2344002"/>
                  <a:ext cx="72000" cy="72000"/>
                </a:xfrm>
                <a:prstGeom prst="rect">
                  <a:avLst/>
                </a:prstGeom>
              </p:spPr>
            </p:pic>
          </mc:Fallback>
        </mc:AlternateContent>
      </p:grpSp>
      <p:grpSp>
        <p:nvGrpSpPr>
          <p:cNvPr id="26" name="Groupe 25">
            <a:extLst>
              <a:ext uri="{FF2B5EF4-FFF2-40B4-BE49-F238E27FC236}">
                <a16:creationId xmlns:a16="http://schemas.microsoft.com/office/drawing/2014/main" id="{F31136AA-0722-4FAA-8AAB-581B78300B3E}"/>
              </a:ext>
            </a:extLst>
          </p:cNvPr>
          <p:cNvGrpSpPr/>
          <p:nvPr/>
        </p:nvGrpSpPr>
        <p:grpSpPr>
          <a:xfrm>
            <a:off x="1546433" y="2339682"/>
            <a:ext cx="360" cy="360"/>
            <a:chOff x="1546433" y="2339682"/>
            <a:chExt cx="360" cy="360"/>
          </a:xfrm>
        </p:grpSpPr>
        <mc:AlternateContent xmlns:mc="http://schemas.openxmlformats.org/markup-compatibility/2006">
          <mc:Choice xmlns:p14="http://schemas.microsoft.com/office/powerpoint/2010/main" Requires="p14">
            <p:contentPart p14:bwMode="auto" r:id="rId9">
              <p14:nvContentPartPr>
                <p14:cNvPr id="24" name="Encre 23">
                  <a:extLst>
                    <a:ext uri="{FF2B5EF4-FFF2-40B4-BE49-F238E27FC236}">
                      <a16:creationId xmlns:a16="http://schemas.microsoft.com/office/drawing/2014/main" id="{A1405DFA-A807-4F9B-B4D6-D322065153F6}"/>
                    </a:ext>
                  </a:extLst>
                </p14:cNvPr>
                <p14:cNvContentPartPr/>
                <p14:nvPr/>
              </p14:nvContentPartPr>
              <p14:xfrm>
                <a:off x="1546433" y="2339682"/>
                <a:ext cx="360" cy="360"/>
              </p14:xfrm>
            </p:contentPart>
          </mc:Choice>
          <mc:Fallback>
            <p:pic>
              <p:nvPicPr>
                <p:cNvPr id="24" name="Encre 23">
                  <a:extLst>
                    <a:ext uri="{FF2B5EF4-FFF2-40B4-BE49-F238E27FC236}">
                      <a16:creationId xmlns:a16="http://schemas.microsoft.com/office/drawing/2014/main" id="{A1405DFA-A807-4F9B-B4D6-D322065153F6}"/>
                    </a:ext>
                  </a:extLst>
                </p:cNvPr>
                <p:cNvPicPr/>
                <p:nvPr/>
              </p:nvPicPr>
              <p:blipFill>
                <a:blip r:embed="rId6"/>
                <a:stretch>
                  <a:fillRect/>
                </a:stretch>
              </p:blipFill>
              <p:spPr>
                <a:xfrm>
                  <a:off x="1510433" y="230368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 name="Encre 24">
                  <a:extLst>
                    <a:ext uri="{FF2B5EF4-FFF2-40B4-BE49-F238E27FC236}">
                      <a16:creationId xmlns:a16="http://schemas.microsoft.com/office/drawing/2014/main" id="{2B5B391E-E3D2-4706-A4D7-20AA896DDA1D}"/>
                    </a:ext>
                  </a:extLst>
                </p14:cNvPr>
                <p14:cNvContentPartPr/>
                <p14:nvPr/>
              </p14:nvContentPartPr>
              <p14:xfrm>
                <a:off x="1546433" y="2339682"/>
                <a:ext cx="360" cy="360"/>
              </p14:xfrm>
            </p:contentPart>
          </mc:Choice>
          <mc:Fallback>
            <p:pic>
              <p:nvPicPr>
                <p:cNvPr id="25" name="Encre 24">
                  <a:extLst>
                    <a:ext uri="{FF2B5EF4-FFF2-40B4-BE49-F238E27FC236}">
                      <a16:creationId xmlns:a16="http://schemas.microsoft.com/office/drawing/2014/main" id="{2B5B391E-E3D2-4706-A4D7-20AA896DDA1D}"/>
                    </a:ext>
                  </a:extLst>
                </p:cNvPr>
                <p:cNvPicPr/>
                <p:nvPr/>
              </p:nvPicPr>
              <p:blipFill>
                <a:blip r:embed="rId6"/>
                <a:stretch>
                  <a:fillRect/>
                </a:stretch>
              </p:blipFill>
              <p:spPr>
                <a:xfrm>
                  <a:off x="1510433" y="2303682"/>
                  <a:ext cx="72000" cy="72000"/>
                </a:xfrm>
                <a:prstGeom prst="rect">
                  <a:avLst/>
                </a:prstGeom>
              </p:spPr>
            </p:pic>
          </mc:Fallback>
        </mc:AlternateContent>
      </p:grpSp>
      <p:sp>
        <p:nvSpPr>
          <p:cNvPr id="28" name="ZoneTexte 27">
            <a:extLst>
              <a:ext uri="{FF2B5EF4-FFF2-40B4-BE49-F238E27FC236}">
                <a16:creationId xmlns:a16="http://schemas.microsoft.com/office/drawing/2014/main" id="{6A64468E-E7B5-4088-BF48-7FED7780D3E4}"/>
              </a:ext>
            </a:extLst>
          </p:cNvPr>
          <p:cNvSpPr txBox="1"/>
          <p:nvPr/>
        </p:nvSpPr>
        <p:spPr>
          <a:xfrm>
            <a:off x="4468221" y="2028844"/>
            <a:ext cx="6685974" cy="4401205"/>
          </a:xfrm>
          <a:prstGeom prst="rect">
            <a:avLst/>
          </a:prstGeom>
          <a:noFill/>
        </p:spPr>
        <p:txBody>
          <a:bodyPr wrap="square" rtlCol="0">
            <a:spAutoFit/>
          </a:bodyPr>
          <a:lstStyle/>
          <a:p>
            <a:pPr marL="285750" indent="-285750">
              <a:buFont typeface="Wingdings" panose="05000000000000000000" pitchFamily="2" charset="2"/>
              <a:buChar char="Ø"/>
            </a:pPr>
            <a:r>
              <a:rPr lang="fr-FR" sz="2800" dirty="0"/>
              <a:t>L’entreprise d’Alice, spécialisée dans la vente de produits de </a:t>
            </a:r>
            <a:r>
              <a:rPr lang="fr-FR" sz="2800" dirty="0" err="1"/>
              <a:t>skincare</a:t>
            </a:r>
            <a:r>
              <a:rPr lang="fr-FR" sz="2800" dirty="0"/>
              <a:t> possède une application web et une mobile.</a:t>
            </a:r>
          </a:p>
          <a:p>
            <a:pPr marL="285750" indent="-285750">
              <a:buFont typeface="Wingdings" panose="05000000000000000000" pitchFamily="2" charset="2"/>
              <a:buChar char="Ø"/>
            </a:pPr>
            <a:endParaRPr lang="fr-FR" sz="2800" dirty="0"/>
          </a:p>
          <a:p>
            <a:pPr marL="285750" indent="-285750">
              <a:buFont typeface="Wingdings" panose="05000000000000000000" pitchFamily="2" charset="2"/>
              <a:buChar char="Ø"/>
            </a:pPr>
            <a:r>
              <a:rPr lang="fr-FR" sz="2800" dirty="0"/>
              <a:t>Elle aimerait concentrer ses efforts sur l’une de ces applications mais ne sait pas laquelle</a:t>
            </a:r>
          </a:p>
          <a:p>
            <a:endParaRPr lang="fr-FR" sz="2800" dirty="0"/>
          </a:p>
          <a:p>
            <a:pPr marL="285750" indent="-285750">
              <a:buFont typeface="Wingdings" panose="05000000000000000000" pitchFamily="2" charset="2"/>
              <a:buChar char="Ø"/>
            </a:pPr>
            <a:endParaRPr lang="fr-FR" sz="2800" dirty="0"/>
          </a:p>
        </p:txBody>
      </p:sp>
      <mc:AlternateContent xmlns:mc="http://schemas.openxmlformats.org/markup-compatibility/2006">
        <mc:Choice xmlns:p14="http://schemas.microsoft.com/office/powerpoint/2010/main" Requires="p14">
          <p:contentPart p14:bwMode="auto" r:id="rId11">
            <p14:nvContentPartPr>
              <p14:cNvPr id="9" name="Encre 8">
                <a:extLst>
                  <a:ext uri="{FF2B5EF4-FFF2-40B4-BE49-F238E27FC236}">
                    <a16:creationId xmlns:a16="http://schemas.microsoft.com/office/drawing/2014/main" id="{69E23661-FDC3-4F2E-A718-99CC94099A81}"/>
                  </a:ext>
                </a:extLst>
              </p14:cNvPr>
              <p14:cNvContentPartPr/>
              <p14:nvPr/>
            </p14:nvContentPartPr>
            <p14:xfrm>
              <a:off x="414953" y="2192082"/>
              <a:ext cx="1023840" cy="1427760"/>
            </p14:xfrm>
          </p:contentPart>
        </mc:Choice>
        <mc:Fallback>
          <p:pic>
            <p:nvPicPr>
              <p:cNvPr id="9" name="Encre 8">
                <a:extLst>
                  <a:ext uri="{FF2B5EF4-FFF2-40B4-BE49-F238E27FC236}">
                    <a16:creationId xmlns:a16="http://schemas.microsoft.com/office/drawing/2014/main" id="{69E23661-FDC3-4F2E-A718-99CC94099A81}"/>
                  </a:ext>
                </a:extLst>
              </p:cNvPr>
              <p:cNvPicPr/>
              <p:nvPr/>
            </p:nvPicPr>
            <p:blipFill>
              <a:blip r:embed="rId12"/>
              <a:stretch>
                <a:fillRect/>
              </a:stretch>
            </p:blipFill>
            <p:spPr>
              <a:xfrm>
                <a:off x="405953" y="2183082"/>
                <a:ext cx="1041480" cy="1445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Encre 10">
                <a:extLst>
                  <a:ext uri="{FF2B5EF4-FFF2-40B4-BE49-F238E27FC236}">
                    <a16:creationId xmlns:a16="http://schemas.microsoft.com/office/drawing/2014/main" id="{E79E33E4-5590-4F34-A1D6-6B70BCE745F6}"/>
                  </a:ext>
                </a:extLst>
              </p14:cNvPr>
              <p14:cNvContentPartPr/>
              <p14:nvPr/>
            </p14:nvContentPartPr>
            <p14:xfrm>
              <a:off x="1179233" y="1920642"/>
              <a:ext cx="437400" cy="475200"/>
            </p14:xfrm>
          </p:contentPart>
        </mc:Choice>
        <mc:Fallback>
          <p:pic>
            <p:nvPicPr>
              <p:cNvPr id="11" name="Encre 10">
                <a:extLst>
                  <a:ext uri="{FF2B5EF4-FFF2-40B4-BE49-F238E27FC236}">
                    <a16:creationId xmlns:a16="http://schemas.microsoft.com/office/drawing/2014/main" id="{E79E33E4-5590-4F34-A1D6-6B70BCE745F6}"/>
                  </a:ext>
                </a:extLst>
              </p:cNvPr>
              <p:cNvPicPr/>
              <p:nvPr/>
            </p:nvPicPr>
            <p:blipFill>
              <a:blip r:embed="rId14"/>
              <a:stretch>
                <a:fillRect/>
              </a:stretch>
            </p:blipFill>
            <p:spPr>
              <a:xfrm>
                <a:off x="1170233" y="1911642"/>
                <a:ext cx="45504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Encre 12">
                <a:extLst>
                  <a:ext uri="{FF2B5EF4-FFF2-40B4-BE49-F238E27FC236}">
                    <a16:creationId xmlns:a16="http://schemas.microsoft.com/office/drawing/2014/main" id="{58FCD729-5FCF-4AC1-BCC7-0CABDDEE9730}"/>
                  </a:ext>
                </a:extLst>
              </p14:cNvPr>
              <p14:cNvContentPartPr/>
              <p14:nvPr/>
            </p14:nvContentPartPr>
            <p14:xfrm>
              <a:off x="1640393" y="2674482"/>
              <a:ext cx="335880" cy="67680"/>
            </p14:xfrm>
          </p:contentPart>
        </mc:Choice>
        <mc:Fallback>
          <p:pic>
            <p:nvPicPr>
              <p:cNvPr id="13" name="Encre 12">
                <a:extLst>
                  <a:ext uri="{FF2B5EF4-FFF2-40B4-BE49-F238E27FC236}">
                    <a16:creationId xmlns:a16="http://schemas.microsoft.com/office/drawing/2014/main" id="{58FCD729-5FCF-4AC1-BCC7-0CABDDEE9730}"/>
                  </a:ext>
                </a:extLst>
              </p:cNvPr>
              <p:cNvPicPr/>
              <p:nvPr/>
            </p:nvPicPr>
            <p:blipFill>
              <a:blip r:embed="rId16"/>
              <a:stretch>
                <a:fillRect/>
              </a:stretch>
            </p:blipFill>
            <p:spPr>
              <a:xfrm>
                <a:off x="1604393" y="2638482"/>
                <a:ext cx="407520" cy="139320"/>
              </a:xfrm>
              <a:prstGeom prst="rect">
                <a:avLst/>
              </a:prstGeom>
            </p:spPr>
          </p:pic>
        </mc:Fallback>
      </mc:AlternateContent>
    </p:spTree>
    <p:extLst>
      <p:ext uri="{BB962C8B-B14F-4D97-AF65-F5344CB8AC3E}">
        <p14:creationId xmlns:p14="http://schemas.microsoft.com/office/powerpoint/2010/main" val="130687568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Cas pratique 2</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6EC3A94E-3311-4653-9D9E-EF506D43AAB4}"/>
              </a:ext>
            </a:extLst>
          </p:cNvPr>
          <p:cNvSpPr>
            <a:spLocks noGrp="1"/>
          </p:cNvSpPr>
          <p:nvPr>
            <p:ph type="sldNum" sz="quarter" idx="12"/>
          </p:nvPr>
        </p:nvSpPr>
        <p:spPr/>
        <p:txBody>
          <a:bodyPr/>
          <a:lstStyle/>
          <a:p>
            <a:pPr rtl="0"/>
            <a:fld id="{D57F1E4F-1CFF-5643-939E-02111984F565}" type="slidenum">
              <a:rPr lang="fr-FR" noProof="0" smtClean="0"/>
              <a:t>59</a:t>
            </a:fld>
            <a:endParaRPr lang="fr-FR" noProof="0"/>
          </a:p>
        </p:txBody>
      </p:sp>
      <p:sp>
        <p:nvSpPr>
          <p:cNvPr id="28" name="ZoneTexte 27">
            <a:extLst>
              <a:ext uri="{FF2B5EF4-FFF2-40B4-BE49-F238E27FC236}">
                <a16:creationId xmlns:a16="http://schemas.microsoft.com/office/drawing/2014/main" id="{6A64468E-E7B5-4088-BF48-7FED7780D3E4}"/>
              </a:ext>
            </a:extLst>
          </p:cNvPr>
          <p:cNvSpPr txBox="1"/>
          <p:nvPr/>
        </p:nvSpPr>
        <p:spPr>
          <a:xfrm>
            <a:off x="4504765" y="1614706"/>
            <a:ext cx="6685974" cy="4401205"/>
          </a:xfrm>
          <a:prstGeom prst="rect">
            <a:avLst/>
          </a:prstGeom>
          <a:noFill/>
        </p:spPr>
        <p:txBody>
          <a:bodyPr wrap="square" rtlCol="0">
            <a:spAutoFit/>
          </a:bodyPr>
          <a:lstStyle/>
          <a:p>
            <a:pPr marL="285750" indent="-285750">
              <a:buFont typeface="Wingdings" panose="05000000000000000000" pitchFamily="2" charset="2"/>
              <a:buChar char="Ø"/>
            </a:pPr>
            <a:r>
              <a:rPr lang="fr-FR" sz="2800" dirty="0"/>
              <a:t>Alice contacte Bob dont le rôle sera d’analyser les données fournies par l’entreprise pour déterminer l’application (web ou mobile) la plus susceptible d’augmenter les revenus de l’entreprise.</a:t>
            </a:r>
          </a:p>
          <a:p>
            <a:pPr marL="285750" indent="-285750">
              <a:buFont typeface="Wingdings" panose="05000000000000000000" pitchFamily="2" charset="2"/>
              <a:buChar char="Ø"/>
            </a:pPr>
            <a:endParaRPr lang="fr-FR" sz="2800" dirty="0"/>
          </a:p>
          <a:p>
            <a:r>
              <a:rPr lang="fr-FR" sz="2800" b="1" u="sng" dirty="0"/>
              <a:t>Tâche :</a:t>
            </a:r>
            <a:r>
              <a:rPr lang="fr-FR" sz="2800" b="1" dirty="0"/>
              <a:t> </a:t>
            </a:r>
            <a:r>
              <a:rPr lang="fr-FR" sz="2800" dirty="0"/>
              <a:t>Soyez Bob</a:t>
            </a:r>
          </a:p>
          <a:p>
            <a:endParaRPr lang="fr-FR" sz="2800" dirty="0"/>
          </a:p>
          <a:p>
            <a:pPr marL="285750" indent="-285750">
              <a:buFont typeface="Wingdings" panose="05000000000000000000" pitchFamily="2" charset="2"/>
              <a:buChar char="Ø"/>
            </a:pPr>
            <a:endParaRPr lang="fr-FR" sz="2800" dirty="0"/>
          </a:p>
        </p:txBody>
      </p:sp>
      <p:grpSp>
        <p:nvGrpSpPr>
          <p:cNvPr id="6" name="Groupe 5">
            <a:extLst>
              <a:ext uri="{FF2B5EF4-FFF2-40B4-BE49-F238E27FC236}">
                <a16:creationId xmlns:a16="http://schemas.microsoft.com/office/drawing/2014/main" id="{60AD2AA7-CEC5-4D79-BC67-B6F1E4688B24}"/>
              </a:ext>
            </a:extLst>
          </p:cNvPr>
          <p:cNvGrpSpPr/>
          <p:nvPr/>
        </p:nvGrpSpPr>
        <p:grpSpPr>
          <a:xfrm>
            <a:off x="414953" y="1920642"/>
            <a:ext cx="2061162" cy="3390946"/>
            <a:chOff x="414953" y="1920642"/>
            <a:chExt cx="2061162" cy="3390946"/>
          </a:xfrm>
        </p:grpSpPr>
        <p:sp>
          <p:nvSpPr>
            <p:cNvPr id="5" name="Ellipse 4">
              <a:extLst>
                <a:ext uri="{FF2B5EF4-FFF2-40B4-BE49-F238E27FC236}">
                  <a16:creationId xmlns:a16="http://schemas.microsoft.com/office/drawing/2014/main" id="{41E92D18-0C36-41DB-8D68-6609B5E441AC}"/>
                </a:ext>
              </a:extLst>
            </p:cNvPr>
            <p:cNvSpPr/>
            <p:nvPr/>
          </p:nvSpPr>
          <p:spPr>
            <a:xfrm>
              <a:off x="1344706" y="2027421"/>
              <a:ext cx="874059" cy="890590"/>
            </a:xfrm>
            <a:prstGeom prst="ellipse">
              <a:avLst/>
            </a:prstGeom>
            <a:solidFill>
              <a:schemeClr val="bg2"/>
            </a:solid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ln w="0"/>
                <a:solidFill>
                  <a:schemeClr val="tx1"/>
                </a:solidFill>
                <a:effectLst>
                  <a:outerShdw blurRad="38100" dist="19050" dir="2700000" algn="tl" rotWithShape="0">
                    <a:schemeClr val="dk1">
                      <a:alpha val="40000"/>
                    </a:schemeClr>
                  </a:outerShdw>
                </a:effectLst>
              </a:endParaRPr>
            </a:p>
          </p:txBody>
        </p:sp>
        <p:cxnSp>
          <p:nvCxnSpPr>
            <p:cNvPr id="7" name="Connecteur droit 6">
              <a:extLst>
                <a:ext uri="{FF2B5EF4-FFF2-40B4-BE49-F238E27FC236}">
                  <a16:creationId xmlns:a16="http://schemas.microsoft.com/office/drawing/2014/main" id="{8F3E204C-C8C2-4904-B77F-A2C5B88A55A3}"/>
                </a:ext>
              </a:extLst>
            </p:cNvPr>
            <p:cNvCxnSpPr>
              <a:cxnSpLocks/>
              <a:stCxn id="5" idx="4"/>
            </p:cNvCxnSpPr>
            <p:nvPr/>
          </p:nvCxnSpPr>
          <p:spPr>
            <a:xfrm>
              <a:off x="1781736" y="2918011"/>
              <a:ext cx="20170" cy="1573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C794618-754A-45AD-8065-94AE4E2CF6C8}"/>
                </a:ext>
              </a:extLst>
            </p:cNvPr>
            <p:cNvCxnSpPr/>
            <p:nvPr/>
          </p:nvCxnSpPr>
          <p:spPr>
            <a:xfrm flipH="1" flipV="1">
              <a:off x="1801906" y="4491318"/>
              <a:ext cx="59167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E2638A76-46DA-4A3A-B13E-10063E9C7490}"/>
                </a:ext>
              </a:extLst>
            </p:cNvPr>
            <p:cNvCxnSpPr/>
            <p:nvPr/>
          </p:nvCxnSpPr>
          <p:spPr>
            <a:xfrm flipV="1">
              <a:off x="1344706" y="4491318"/>
              <a:ext cx="43703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A64D734-BC27-42B5-B2CC-42B9BA6AF07C}"/>
                </a:ext>
              </a:extLst>
            </p:cNvPr>
            <p:cNvCxnSpPr/>
            <p:nvPr/>
          </p:nvCxnSpPr>
          <p:spPr>
            <a:xfrm flipH="1">
              <a:off x="1190066" y="3427951"/>
              <a:ext cx="591670" cy="3103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C53B42A-E288-4EE0-A403-B588D3216047}"/>
                </a:ext>
              </a:extLst>
            </p:cNvPr>
            <p:cNvCxnSpPr>
              <a:cxnSpLocks/>
            </p:cNvCxnSpPr>
            <p:nvPr/>
          </p:nvCxnSpPr>
          <p:spPr>
            <a:xfrm>
              <a:off x="1801906" y="3427951"/>
              <a:ext cx="674209" cy="2767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18" name="Encre 17">
                  <a:extLst>
                    <a:ext uri="{FF2B5EF4-FFF2-40B4-BE49-F238E27FC236}">
                      <a16:creationId xmlns:a16="http://schemas.microsoft.com/office/drawing/2014/main" id="{E0E6AE9D-1050-43F9-B116-CDFAED17C7AE}"/>
                    </a:ext>
                  </a:extLst>
                </p14:cNvPr>
                <p14:cNvContentPartPr/>
                <p14:nvPr/>
              </p14:nvContentPartPr>
              <p14:xfrm>
                <a:off x="1990313" y="2380002"/>
                <a:ext cx="360" cy="360"/>
              </p14:xfrm>
            </p:contentPart>
          </mc:Choice>
          <mc:Fallback>
            <p:pic>
              <p:nvPicPr>
                <p:cNvPr id="18" name="Encre 17">
                  <a:extLst>
                    <a:ext uri="{FF2B5EF4-FFF2-40B4-BE49-F238E27FC236}">
                      <a16:creationId xmlns:a16="http://schemas.microsoft.com/office/drawing/2014/main" id="{E0E6AE9D-1050-43F9-B116-CDFAED17C7AE}"/>
                    </a:ext>
                  </a:extLst>
                </p:cNvPr>
                <p:cNvPicPr/>
                <p:nvPr/>
              </p:nvPicPr>
              <p:blipFill>
                <a:blip r:embed="rId4"/>
                <a:stretch>
                  <a:fillRect/>
                </a:stretch>
              </p:blipFill>
              <p:spPr>
                <a:xfrm>
                  <a:off x="1981313" y="2371002"/>
                  <a:ext cx="18000" cy="18000"/>
                </a:xfrm>
                <a:prstGeom prst="rect">
                  <a:avLst/>
                </a:prstGeom>
              </p:spPr>
            </p:pic>
          </mc:Fallback>
        </mc:AlternateContent>
        <p:grpSp>
          <p:nvGrpSpPr>
            <p:cNvPr id="23" name="Groupe 22">
              <a:extLst>
                <a:ext uri="{FF2B5EF4-FFF2-40B4-BE49-F238E27FC236}">
                  <a16:creationId xmlns:a16="http://schemas.microsoft.com/office/drawing/2014/main" id="{16C8745F-1283-4F39-A50E-7F3C428E60F4}"/>
                </a:ext>
              </a:extLst>
            </p:cNvPr>
            <p:cNvGrpSpPr/>
            <p:nvPr/>
          </p:nvGrpSpPr>
          <p:grpSpPr>
            <a:xfrm>
              <a:off x="1976273" y="2380002"/>
              <a:ext cx="360" cy="360"/>
              <a:chOff x="1976273" y="2380002"/>
              <a:chExt cx="360" cy="360"/>
            </a:xfrm>
          </p:grpSpPr>
          <mc:AlternateContent xmlns:mc="http://schemas.openxmlformats.org/markup-compatibility/2006">
            <mc:Choice xmlns:p14="http://schemas.microsoft.com/office/powerpoint/2010/main" Requires="p14">
              <p:contentPart p14:bwMode="auto" r:id="rId5">
                <p14:nvContentPartPr>
                  <p14:cNvPr id="20" name="Encre 19">
                    <a:extLst>
                      <a:ext uri="{FF2B5EF4-FFF2-40B4-BE49-F238E27FC236}">
                        <a16:creationId xmlns:a16="http://schemas.microsoft.com/office/drawing/2014/main" id="{98C66ADA-3FAF-464A-AC61-606236B2C347}"/>
                      </a:ext>
                    </a:extLst>
                  </p14:cNvPr>
                  <p14:cNvContentPartPr/>
                  <p14:nvPr/>
                </p14:nvContentPartPr>
                <p14:xfrm>
                  <a:off x="1976273" y="2380002"/>
                  <a:ext cx="360" cy="360"/>
                </p14:xfrm>
              </p:contentPart>
            </mc:Choice>
            <mc:Fallback>
              <p:pic>
                <p:nvPicPr>
                  <p:cNvPr id="20" name="Encre 19">
                    <a:extLst>
                      <a:ext uri="{FF2B5EF4-FFF2-40B4-BE49-F238E27FC236}">
                        <a16:creationId xmlns:a16="http://schemas.microsoft.com/office/drawing/2014/main" id="{98C66ADA-3FAF-464A-AC61-606236B2C347}"/>
                      </a:ext>
                    </a:extLst>
                  </p:cNvPr>
                  <p:cNvPicPr/>
                  <p:nvPr/>
                </p:nvPicPr>
                <p:blipFill>
                  <a:blip r:embed="rId6"/>
                  <a:stretch>
                    <a:fillRect/>
                  </a:stretch>
                </p:blipFill>
                <p:spPr>
                  <a:xfrm>
                    <a:off x="194027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Encre 20">
                    <a:extLst>
                      <a:ext uri="{FF2B5EF4-FFF2-40B4-BE49-F238E27FC236}">
                        <a16:creationId xmlns:a16="http://schemas.microsoft.com/office/drawing/2014/main" id="{0C8B87D2-6C94-418A-A21F-34EF289DAF8C}"/>
                      </a:ext>
                    </a:extLst>
                  </p14:cNvPr>
                  <p14:cNvContentPartPr/>
                  <p14:nvPr/>
                </p14:nvContentPartPr>
                <p14:xfrm>
                  <a:off x="1976273" y="2380002"/>
                  <a:ext cx="360" cy="360"/>
                </p14:xfrm>
              </p:contentPart>
            </mc:Choice>
            <mc:Fallback>
              <p:pic>
                <p:nvPicPr>
                  <p:cNvPr id="21" name="Encre 20">
                    <a:extLst>
                      <a:ext uri="{FF2B5EF4-FFF2-40B4-BE49-F238E27FC236}">
                        <a16:creationId xmlns:a16="http://schemas.microsoft.com/office/drawing/2014/main" id="{0C8B87D2-6C94-418A-A21F-34EF289DAF8C}"/>
                      </a:ext>
                    </a:extLst>
                  </p:cNvPr>
                  <p:cNvPicPr/>
                  <p:nvPr/>
                </p:nvPicPr>
                <p:blipFill>
                  <a:blip r:embed="rId6"/>
                  <a:stretch>
                    <a:fillRect/>
                  </a:stretch>
                </p:blipFill>
                <p:spPr>
                  <a:xfrm>
                    <a:off x="194027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Encre 21">
                    <a:extLst>
                      <a:ext uri="{FF2B5EF4-FFF2-40B4-BE49-F238E27FC236}">
                        <a16:creationId xmlns:a16="http://schemas.microsoft.com/office/drawing/2014/main" id="{0F490FA1-1440-41DF-A065-8718AE1F0985}"/>
                      </a:ext>
                    </a:extLst>
                  </p14:cNvPr>
                  <p14:cNvContentPartPr/>
                  <p14:nvPr/>
                </p14:nvContentPartPr>
                <p14:xfrm>
                  <a:off x="1976273" y="2380002"/>
                  <a:ext cx="360" cy="360"/>
                </p14:xfrm>
              </p:contentPart>
            </mc:Choice>
            <mc:Fallback>
              <p:pic>
                <p:nvPicPr>
                  <p:cNvPr id="22" name="Encre 21">
                    <a:extLst>
                      <a:ext uri="{FF2B5EF4-FFF2-40B4-BE49-F238E27FC236}">
                        <a16:creationId xmlns:a16="http://schemas.microsoft.com/office/drawing/2014/main" id="{0F490FA1-1440-41DF-A065-8718AE1F0985}"/>
                      </a:ext>
                    </a:extLst>
                  </p:cNvPr>
                  <p:cNvPicPr/>
                  <p:nvPr/>
                </p:nvPicPr>
                <p:blipFill>
                  <a:blip r:embed="rId6"/>
                  <a:stretch>
                    <a:fillRect/>
                  </a:stretch>
                </p:blipFill>
                <p:spPr>
                  <a:xfrm>
                    <a:off x="1940273" y="2344002"/>
                    <a:ext cx="72000" cy="72000"/>
                  </a:xfrm>
                  <a:prstGeom prst="rect">
                    <a:avLst/>
                  </a:prstGeom>
                </p:spPr>
              </p:pic>
            </mc:Fallback>
          </mc:AlternateContent>
        </p:grpSp>
        <p:grpSp>
          <p:nvGrpSpPr>
            <p:cNvPr id="26" name="Groupe 25">
              <a:extLst>
                <a:ext uri="{FF2B5EF4-FFF2-40B4-BE49-F238E27FC236}">
                  <a16:creationId xmlns:a16="http://schemas.microsoft.com/office/drawing/2014/main" id="{F31136AA-0722-4FAA-8AAB-581B78300B3E}"/>
                </a:ext>
              </a:extLst>
            </p:cNvPr>
            <p:cNvGrpSpPr/>
            <p:nvPr/>
          </p:nvGrpSpPr>
          <p:grpSpPr>
            <a:xfrm>
              <a:off x="1546433" y="2339682"/>
              <a:ext cx="360" cy="360"/>
              <a:chOff x="1546433" y="2339682"/>
              <a:chExt cx="360" cy="360"/>
            </a:xfrm>
          </p:grpSpPr>
          <mc:AlternateContent xmlns:mc="http://schemas.openxmlformats.org/markup-compatibility/2006">
            <mc:Choice xmlns:p14="http://schemas.microsoft.com/office/powerpoint/2010/main" Requires="p14">
              <p:contentPart p14:bwMode="auto" r:id="rId9">
                <p14:nvContentPartPr>
                  <p14:cNvPr id="24" name="Encre 23">
                    <a:extLst>
                      <a:ext uri="{FF2B5EF4-FFF2-40B4-BE49-F238E27FC236}">
                        <a16:creationId xmlns:a16="http://schemas.microsoft.com/office/drawing/2014/main" id="{A1405DFA-A807-4F9B-B4D6-D322065153F6}"/>
                      </a:ext>
                    </a:extLst>
                  </p14:cNvPr>
                  <p14:cNvContentPartPr/>
                  <p14:nvPr/>
                </p14:nvContentPartPr>
                <p14:xfrm>
                  <a:off x="1546433" y="2339682"/>
                  <a:ext cx="360" cy="360"/>
                </p14:xfrm>
              </p:contentPart>
            </mc:Choice>
            <mc:Fallback>
              <p:pic>
                <p:nvPicPr>
                  <p:cNvPr id="24" name="Encre 23">
                    <a:extLst>
                      <a:ext uri="{FF2B5EF4-FFF2-40B4-BE49-F238E27FC236}">
                        <a16:creationId xmlns:a16="http://schemas.microsoft.com/office/drawing/2014/main" id="{A1405DFA-A807-4F9B-B4D6-D322065153F6}"/>
                      </a:ext>
                    </a:extLst>
                  </p:cNvPr>
                  <p:cNvPicPr/>
                  <p:nvPr/>
                </p:nvPicPr>
                <p:blipFill>
                  <a:blip r:embed="rId6"/>
                  <a:stretch>
                    <a:fillRect/>
                  </a:stretch>
                </p:blipFill>
                <p:spPr>
                  <a:xfrm>
                    <a:off x="1510433" y="230368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 name="Encre 24">
                    <a:extLst>
                      <a:ext uri="{FF2B5EF4-FFF2-40B4-BE49-F238E27FC236}">
                        <a16:creationId xmlns:a16="http://schemas.microsoft.com/office/drawing/2014/main" id="{2B5B391E-E3D2-4706-A4D7-20AA896DDA1D}"/>
                      </a:ext>
                    </a:extLst>
                  </p14:cNvPr>
                  <p14:cNvContentPartPr/>
                  <p14:nvPr/>
                </p14:nvContentPartPr>
                <p14:xfrm>
                  <a:off x="1546433" y="2339682"/>
                  <a:ext cx="360" cy="360"/>
                </p14:xfrm>
              </p:contentPart>
            </mc:Choice>
            <mc:Fallback>
              <p:pic>
                <p:nvPicPr>
                  <p:cNvPr id="25" name="Encre 24">
                    <a:extLst>
                      <a:ext uri="{FF2B5EF4-FFF2-40B4-BE49-F238E27FC236}">
                        <a16:creationId xmlns:a16="http://schemas.microsoft.com/office/drawing/2014/main" id="{2B5B391E-E3D2-4706-A4D7-20AA896DDA1D}"/>
                      </a:ext>
                    </a:extLst>
                  </p:cNvPr>
                  <p:cNvPicPr/>
                  <p:nvPr/>
                </p:nvPicPr>
                <p:blipFill>
                  <a:blip r:embed="rId6"/>
                  <a:stretch>
                    <a:fillRect/>
                  </a:stretch>
                </p:blipFill>
                <p:spPr>
                  <a:xfrm>
                    <a:off x="1510433" y="2303682"/>
                    <a:ext cx="7200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9" name="Encre 8">
                  <a:extLst>
                    <a:ext uri="{FF2B5EF4-FFF2-40B4-BE49-F238E27FC236}">
                      <a16:creationId xmlns:a16="http://schemas.microsoft.com/office/drawing/2014/main" id="{69E23661-FDC3-4F2E-A718-99CC94099A81}"/>
                    </a:ext>
                  </a:extLst>
                </p14:cNvPr>
                <p14:cNvContentPartPr/>
                <p14:nvPr/>
              </p14:nvContentPartPr>
              <p14:xfrm>
                <a:off x="414953" y="2192082"/>
                <a:ext cx="1023840" cy="1427760"/>
              </p14:xfrm>
            </p:contentPart>
          </mc:Choice>
          <mc:Fallback>
            <p:pic>
              <p:nvPicPr>
                <p:cNvPr id="9" name="Encre 8">
                  <a:extLst>
                    <a:ext uri="{FF2B5EF4-FFF2-40B4-BE49-F238E27FC236}">
                      <a16:creationId xmlns:a16="http://schemas.microsoft.com/office/drawing/2014/main" id="{69E23661-FDC3-4F2E-A718-99CC94099A81}"/>
                    </a:ext>
                  </a:extLst>
                </p:cNvPr>
                <p:cNvPicPr/>
                <p:nvPr/>
              </p:nvPicPr>
              <p:blipFill>
                <a:blip r:embed="rId12"/>
                <a:stretch>
                  <a:fillRect/>
                </a:stretch>
              </p:blipFill>
              <p:spPr>
                <a:xfrm>
                  <a:off x="405953" y="2183082"/>
                  <a:ext cx="1041480" cy="1445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Encre 10">
                  <a:extLst>
                    <a:ext uri="{FF2B5EF4-FFF2-40B4-BE49-F238E27FC236}">
                      <a16:creationId xmlns:a16="http://schemas.microsoft.com/office/drawing/2014/main" id="{E79E33E4-5590-4F34-A1D6-6B70BCE745F6}"/>
                    </a:ext>
                  </a:extLst>
                </p14:cNvPr>
                <p14:cNvContentPartPr/>
                <p14:nvPr/>
              </p14:nvContentPartPr>
              <p14:xfrm>
                <a:off x="1179233" y="1920642"/>
                <a:ext cx="437400" cy="475200"/>
              </p14:xfrm>
            </p:contentPart>
          </mc:Choice>
          <mc:Fallback>
            <p:pic>
              <p:nvPicPr>
                <p:cNvPr id="11" name="Encre 10">
                  <a:extLst>
                    <a:ext uri="{FF2B5EF4-FFF2-40B4-BE49-F238E27FC236}">
                      <a16:creationId xmlns:a16="http://schemas.microsoft.com/office/drawing/2014/main" id="{E79E33E4-5590-4F34-A1D6-6B70BCE745F6}"/>
                    </a:ext>
                  </a:extLst>
                </p:cNvPr>
                <p:cNvPicPr/>
                <p:nvPr/>
              </p:nvPicPr>
              <p:blipFill>
                <a:blip r:embed="rId14"/>
                <a:stretch>
                  <a:fillRect/>
                </a:stretch>
              </p:blipFill>
              <p:spPr>
                <a:xfrm>
                  <a:off x="1170233" y="1911642"/>
                  <a:ext cx="45504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Encre 12">
                  <a:extLst>
                    <a:ext uri="{FF2B5EF4-FFF2-40B4-BE49-F238E27FC236}">
                      <a16:creationId xmlns:a16="http://schemas.microsoft.com/office/drawing/2014/main" id="{58FCD729-5FCF-4AC1-BCC7-0CABDDEE9730}"/>
                    </a:ext>
                  </a:extLst>
                </p14:cNvPr>
                <p14:cNvContentPartPr/>
                <p14:nvPr/>
              </p14:nvContentPartPr>
              <p14:xfrm>
                <a:off x="1640393" y="2674482"/>
                <a:ext cx="335880" cy="67680"/>
              </p14:xfrm>
            </p:contentPart>
          </mc:Choice>
          <mc:Fallback>
            <p:pic>
              <p:nvPicPr>
                <p:cNvPr id="13" name="Encre 12">
                  <a:extLst>
                    <a:ext uri="{FF2B5EF4-FFF2-40B4-BE49-F238E27FC236}">
                      <a16:creationId xmlns:a16="http://schemas.microsoft.com/office/drawing/2014/main" id="{58FCD729-5FCF-4AC1-BCC7-0CABDDEE9730}"/>
                    </a:ext>
                  </a:extLst>
                </p:cNvPr>
                <p:cNvPicPr/>
                <p:nvPr/>
              </p:nvPicPr>
              <p:blipFill>
                <a:blip r:embed="rId16"/>
                <a:stretch>
                  <a:fillRect/>
                </a:stretch>
              </p:blipFill>
              <p:spPr>
                <a:xfrm>
                  <a:off x="1604393" y="2638482"/>
                  <a:ext cx="407520" cy="139320"/>
                </a:xfrm>
                <a:prstGeom prst="rect">
                  <a:avLst/>
                </a:prstGeom>
              </p:spPr>
            </p:pic>
          </mc:Fallback>
        </mc:AlternateContent>
      </p:grpSp>
      <p:grpSp>
        <p:nvGrpSpPr>
          <p:cNvPr id="42" name="Groupe 41">
            <a:extLst>
              <a:ext uri="{FF2B5EF4-FFF2-40B4-BE49-F238E27FC236}">
                <a16:creationId xmlns:a16="http://schemas.microsoft.com/office/drawing/2014/main" id="{BA7B8008-B495-4988-9E1B-ADD28D6BF88F}"/>
              </a:ext>
            </a:extLst>
          </p:cNvPr>
          <p:cNvGrpSpPr/>
          <p:nvPr/>
        </p:nvGrpSpPr>
        <p:grpSpPr>
          <a:xfrm>
            <a:off x="3006984" y="2027421"/>
            <a:ext cx="1203510" cy="3284167"/>
            <a:chOff x="1190066" y="2027421"/>
            <a:chExt cx="1203510" cy="3284167"/>
          </a:xfrm>
        </p:grpSpPr>
        <p:sp>
          <p:nvSpPr>
            <p:cNvPr id="43" name="Ellipse 42">
              <a:extLst>
                <a:ext uri="{FF2B5EF4-FFF2-40B4-BE49-F238E27FC236}">
                  <a16:creationId xmlns:a16="http://schemas.microsoft.com/office/drawing/2014/main" id="{1436CBF9-2D64-41A0-8182-4B4237965C5A}"/>
                </a:ext>
              </a:extLst>
            </p:cNvPr>
            <p:cNvSpPr/>
            <p:nvPr/>
          </p:nvSpPr>
          <p:spPr>
            <a:xfrm>
              <a:off x="1344706" y="2027421"/>
              <a:ext cx="874059" cy="890590"/>
            </a:xfrm>
            <a:prstGeom prst="ellipse">
              <a:avLst/>
            </a:prstGeom>
            <a:solidFill>
              <a:schemeClr val="bg2"/>
            </a:solid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ln w="0"/>
                <a:solidFill>
                  <a:schemeClr val="tx1"/>
                </a:solidFill>
                <a:effectLst>
                  <a:outerShdw blurRad="38100" dist="19050" dir="2700000" algn="tl" rotWithShape="0">
                    <a:schemeClr val="dk1">
                      <a:alpha val="40000"/>
                    </a:schemeClr>
                  </a:outerShdw>
                </a:effectLst>
              </a:endParaRPr>
            </a:p>
          </p:txBody>
        </p:sp>
        <p:cxnSp>
          <p:nvCxnSpPr>
            <p:cNvPr id="44" name="Connecteur droit 43">
              <a:extLst>
                <a:ext uri="{FF2B5EF4-FFF2-40B4-BE49-F238E27FC236}">
                  <a16:creationId xmlns:a16="http://schemas.microsoft.com/office/drawing/2014/main" id="{E74EFA4B-13EB-4CB1-974E-44448897F757}"/>
                </a:ext>
              </a:extLst>
            </p:cNvPr>
            <p:cNvCxnSpPr>
              <a:cxnSpLocks/>
              <a:stCxn id="43" idx="4"/>
            </p:cNvCxnSpPr>
            <p:nvPr/>
          </p:nvCxnSpPr>
          <p:spPr>
            <a:xfrm>
              <a:off x="1781736" y="2918011"/>
              <a:ext cx="20170" cy="1573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D63E346E-7CCB-47B7-84FB-AB2E3093ABDA}"/>
                </a:ext>
              </a:extLst>
            </p:cNvPr>
            <p:cNvCxnSpPr/>
            <p:nvPr/>
          </p:nvCxnSpPr>
          <p:spPr>
            <a:xfrm flipH="1" flipV="1">
              <a:off x="1801906" y="4491318"/>
              <a:ext cx="59167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A72118DB-E271-4C69-ABD1-FC5B015E0F97}"/>
                </a:ext>
              </a:extLst>
            </p:cNvPr>
            <p:cNvCxnSpPr/>
            <p:nvPr/>
          </p:nvCxnSpPr>
          <p:spPr>
            <a:xfrm flipV="1">
              <a:off x="1344706" y="4491318"/>
              <a:ext cx="43703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45465D01-56E6-4CF1-9B2D-AA98BEAABD2F}"/>
                </a:ext>
              </a:extLst>
            </p:cNvPr>
            <p:cNvCxnSpPr/>
            <p:nvPr/>
          </p:nvCxnSpPr>
          <p:spPr>
            <a:xfrm flipH="1">
              <a:off x="1190066" y="3427951"/>
              <a:ext cx="591670" cy="3103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4CD8E96C-FB4D-4B06-9DF4-67D114A95741}"/>
                </a:ext>
              </a:extLst>
            </p:cNvPr>
            <p:cNvCxnSpPr/>
            <p:nvPr/>
          </p:nvCxnSpPr>
          <p:spPr>
            <a:xfrm flipV="1">
              <a:off x="1801906" y="2918011"/>
              <a:ext cx="591670" cy="509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17">
              <p14:nvContentPartPr>
                <p14:cNvPr id="49" name="Encre 48">
                  <a:extLst>
                    <a:ext uri="{FF2B5EF4-FFF2-40B4-BE49-F238E27FC236}">
                      <a16:creationId xmlns:a16="http://schemas.microsoft.com/office/drawing/2014/main" id="{B310B533-F9CB-475F-91D1-2715882CB7F3}"/>
                    </a:ext>
                  </a:extLst>
                </p14:cNvPr>
                <p14:cNvContentPartPr/>
                <p14:nvPr/>
              </p14:nvContentPartPr>
              <p14:xfrm>
                <a:off x="1990313" y="2380002"/>
                <a:ext cx="360" cy="360"/>
              </p14:xfrm>
            </p:contentPart>
          </mc:Choice>
          <mc:Fallback>
            <p:pic>
              <p:nvPicPr>
                <p:cNvPr id="49" name="Encre 48">
                  <a:extLst>
                    <a:ext uri="{FF2B5EF4-FFF2-40B4-BE49-F238E27FC236}">
                      <a16:creationId xmlns:a16="http://schemas.microsoft.com/office/drawing/2014/main" id="{B310B533-F9CB-475F-91D1-2715882CB7F3}"/>
                    </a:ext>
                  </a:extLst>
                </p:cNvPr>
                <p:cNvPicPr/>
                <p:nvPr/>
              </p:nvPicPr>
              <p:blipFill>
                <a:blip r:embed="rId4"/>
                <a:stretch>
                  <a:fillRect/>
                </a:stretch>
              </p:blipFill>
              <p:spPr>
                <a:xfrm>
                  <a:off x="1981313" y="2371002"/>
                  <a:ext cx="18000" cy="18000"/>
                </a:xfrm>
                <a:prstGeom prst="rect">
                  <a:avLst/>
                </a:prstGeom>
              </p:spPr>
            </p:pic>
          </mc:Fallback>
        </mc:AlternateContent>
        <p:grpSp>
          <p:nvGrpSpPr>
            <p:cNvPr id="50" name="Groupe 49">
              <a:extLst>
                <a:ext uri="{FF2B5EF4-FFF2-40B4-BE49-F238E27FC236}">
                  <a16:creationId xmlns:a16="http://schemas.microsoft.com/office/drawing/2014/main" id="{E8E783F9-30B3-480C-AA37-E3C5A252C99A}"/>
                </a:ext>
              </a:extLst>
            </p:cNvPr>
            <p:cNvGrpSpPr/>
            <p:nvPr/>
          </p:nvGrpSpPr>
          <p:grpSpPr>
            <a:xfrm>
              <a:off x="1976273" y="2380002"/>
              <a:ext cx="360" cy="360"/>
              <a:chOff x="1976273" y="2380002"/>
              <a:chExt cx="360" cy="360"/>
            </a:xfrm>
          </p:grpSpPr>
          <mc:AlternateContent xmlns:mc="http://schemas.openxmlformats.org/markup-compatibility/2006">
            <mc:Choice xmlns:p14="http://schemas.microsoft.com/office/powerpoint/2010/main" Requires="p14">
              <p:contentPart p14:bwMode="auto" r:id="rId18">
                <p14:nvContentPartPr>
                  <p14:cNvPr id="55" name="Encre 54">
                    <a:extLst>
                      <a:ext uri="{FF2B5EF4-FFF2-40B4-BE49-F238E27FC236}">
                        <a16:creationId xmlns:a16="http://schemas.microsoft.com/office/drawing/2014/main" id="{EBB83581-3821-4761-83FE-24AA819A64F8}"/>
                      </a:ext>
                    </a:extLst>
                  </p14:cNvPr>
                  <p14:cNvContentPartPr/>
                  <p14:nvPr/>
                </p14:nvContentPartPr>
                <p14:xfrm>
                  <a:off x="1976273" y="2380002"/>
                  <a:ext cx="360" cy="360"/>
                </p14:xfrm>
              </p:contentPart>
            </mc:Choice>
            <mc:Fallback>
              <p:pic>
                <p:nvPicPr>
                  <p:cNvPr id="55" name="Encre 54">
                    <a:extLst>
                      <a:ext uri="{FF2B5EF4-FFF2-40B4-BE49-F238E27FC236}">
                        <a16:creationId xmlns:a16="http://schemas.microsoft.com/office/drawing/2014/main" id="{EBB83581-3821-4761-83FE-24AA819A64F8}"/>
                      </a:ext>
                    </a:extLst>
                  </p:cNvPr>
                  <p:cNvPicPr/>
                  <p:nvPr/>
                </p:nvPicPr>
                <p:blipFill>
                  <a:blip r:embed="rId6"/>
                  <a:stretch>
                    <a:fillRect/>
                  </a:stretch>
                </p:blipFill>
                <p:spPr>
                  <a:xfrm>
                    <a:off x="194063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6" name="Encre 55">
                    <a:extLst>
                      <a:ext uri="{FF2B5EF4-FFF2-40B4-BE49-F238E27FC236}">
                        <a16:creationId xmlns:a16="http://schemas.microsoft.com/office/drawing/2014/main" id="{A0FDD12E-3FE2-482E-8A18-5BF34D6B3AC9}"/>
                      </a:ext>
                    </a:extLst>
                  </p14:cNvPr>
                  <p14:cNvContentPartPr/>
                  <p14:nvPr/>
                </p14:nvContentPartPr>
                <p14:xfrm>
                  <a:off x="1976273" y="2380002"/>
                  <a:ext cx="360" cy="360"/>
                </p14:xfrm>
              </p:contentPart>
            </mc:Choice>
            <mc:Fallback>
              <p:pic>
                <p:nvPicPr>
                  <p:cNvPr id="56" name="Encre 55">
                    <a:extLst>
                      <a:ext uri="{FF2B5EF4-FFF2-40B4-BE49-F238E27FC236}">
                        <a16:creationId xmlns:a16="http://schemas.microsoft.com/office/drawing/2014/main" id="{A0FDD12E-3FE2-482E-8A18-5BF34D6B3AC9}"/>
                      </a:ext>
                    </a:extLst>
                  </p:cNvPr>
                  <p:cNvPicPr/>
                  <p:nvPr/>
                </p:nvPicPr>
                <p:blipFill>
                  <a:blip r:embed="rId6"/>
                  <a:stretch>
                    <a:fillRect/>
                  </a:stretch>
                </p:blipFill>
                <p:spPr>
                  <a:xfrm>
                    <a:off x="194063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7" name="Encre 56">
                    <a:extLst>
                      <a:ext uri="{FF2B5EF4-FFF2-40B4-BE49-F238E27FC236}">
                        <a16:creationId xmlns:a16="http://schemas.microsoft.com/office/drawing/2014/main" id="{456150A9-3224-47F3-B18B-90E46FDCDE11}"/>
                      </a:ext>
                    </a:extLst>
                  </p14:cNvPr>
                  <p14:cNvContentPartPr/>
                  <p14:nvPr/>
                </p14:nvContentPartPr>
                <p14:xfrm>
                  <a:off x="1976273" y="2380002"/>
                  <a:ext cx="360" cy="360"/>
                </p14:xfrm>
              </p:contentPart>
            </mc:Choice>
            <mc:Fallback>
              <p:pic>
                <p:nvPicPr>
                  <p:cNvPr id="57" name="Encre 56">
                    <a:extLst>
                      <a:ext uri="{FF2B5EF4-FFF2-40B4-BE49-F238E27FC236}">
                        <a16:creationId xmlns:a16="http://schemas.microsoft.com/office/drawing/2014/main" id="{456150A9-3224-47F3-B18B-90E46FDCDE11}"/>
                      </a:ext>
                    </a:extLst>
                  </p:cNvPr>
                  <p:cNvPicPr/>
                  <p:nvPr/>
                </p:nvPicPr>
                <p:blipFill>
                  <a:blip r:embed="rId6"/>
                  <a:stretch>
                    <a:fillRect/>
                  </a:stretch>
                </p:blipFill>
                <p:spPr>
                  <a:xfrm>
                    <a:off x="1940633" y="2344002"/>
                    <a:ext cx="72000" cy="72000"/>
                  </a:xfrm>
                  <a:prstGeom prst="rect">
                    <a:avLst/>
                  </a:prstGeom>
                </p:spPr>
              </p:pic>
            </mc:Fallback>
          </mc:AlternateContent>
        </p:grpSp>
        <p:grpSp>
          <p:nvGrpSpPr>
            <p:cNvPr id="51" name="Groupe 50">
              <a:extLst>
                <a:ext uri="{FF2B5EF4-FFF2-40B4-BE49-F238E27FC236}">
                  <a16:creationId xmlns:a16="http://schemas.microsoft.com/office/drawing/2014/main" id="{53E82C2E-3C8C-4E61-895A-171E9E6985A4}"/>
                </a:ext>
              </a:extLst>
            </p:cNvPr>
            <p:cNvGrpSpPr/>
            <p:nvPr/>
          </p:nvGrpSpPr>
          <p:grpSpPr>
            <a:xfrm>
              <a:off x="1546433" y="2339682"/>
              <a:ext cx="360" cy="360"/>
              <a:chOff x="1546433" y="2339682"/>
              <a:chExt cx="360" cy="360"/>
            </a:xfrm>
          </p:grpSpPr>
          <mc:AlternateContent xmlns:mc="http://schemas.openxmlformats.org/markup-compatibility/2006">
            <mc:Choice xmlns:p14="http://schemas.microsoft.com/office/powerpoint/2010/main" Requires="p14">
              <p:contentPart p14:bwMode="auto" r:id="rId21">
                <p14:nvContentPartPr>
                  <p14:cNvPr id="53" name="Encre 52">
                    <a:extLst>
                      <a:ext uri="{FF2B5EF4-FFF2-40B4-BE49-F238E27FC236}">
                        <a16:creationId xmlns:a16="http://schemas.microsoft.com/office/drawing/2014/main" id="{9E96ED8A-0D20-454C-9412-6691A39951B2}"/>
                      </a:ext>
                    </a:extLst>
                  </p14:cNvPr>
                  <p14:cNvContentPartPr/>
                  <p14:nvPr/>
                </p14:nvContentPartPr>
                <p14:xfrm>
                  <a:off x="1546433" y="2339682"/>
                  <a:ext cx="360" cy="360"/>
                </p14:xfrm>
              </p:contentPart>
            </mc:Choice>
            <mc:Fallback>
              <p:pic>
                <p:nvPicPr>
                  <p:cNvPr id="53" name="Encre 52">
                    <a:extLst>
                      <a:ext uri="{FF2B5EF4-FFF2-40B4-BE49-F238E27FC236}">
                        <a16:creationId xmlns:a16="http://schemas.microsoft.com/office/drawing/2014/main" id="{9E96ED8A-0D20-454C-9412-6691A39951B2}"/>
                      </a:ext>
                    </a:extLst>
                  </p:cNvPr>
                  <p:cNvPicPr/>
                  <p:nvPr/>
                </p:nvPicPr>
                <p:blipFill>
                  <a:blip r:embed="rId6"/>
                  <a:stretch>
                    <a:fillRect/>
                  </a:stretch>
                </p:blipFill>
                <p:spPr>
                  <a:xfrm>
                    <a:off x="1510793" y="230404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4" name="Encre 53">
                    <a:extLst>
                      <a:ext uri="{FF2B5EF4-FFF2-40B4-BE49-F238E27FC236}">
                        <a16:creationId xmlns:a16="http://schemas.microsoft.com/office/drawing/2014/main" id="{A991340C-499A-4B3D-92D8-490655DE9EEC}"/>
                      </a:ext>
                    </a:extLst>
                  </p14:cNvPr>
                  <p14:cNvContentPartPr/>
                  <p14:nvPr/>
                </p14:nvContentPartPr>
                <p14:xfrm>
                  <a:off x="1546433" y="2339682"/>
                  <a:ext cx="360" cy="360"/>
                </p14:xfrm>
              </p:contentPart>
            </mc:Choice>
            <mc:Fallback>
              <p:pic>
                <p:nvPicPr>
                  <p:cNvPr id="54" name="Encre 53">
                    <a:extLst>
                      <a:ext uri="{FF2B5EF4-FFF2-40B4-BE49-F238E27FC236}">
                        <a16:creationId xmlns:a16="http://schemas.microsoft.com/office/drawing/2014/main" id="{A991340C-499A-4B3D-92D8-490655DE9EEC}"/>
                      </a:ext>
                    </a:extLst>
                  </p:cNvPr>
                  <p:cNvPicPr/>
                  <p:nvPr/>
                </p:nvPicPr>
                <p:blipFill>
                  <a:blip r:embed="rId6"/>
                  <a:stretch>
                    <a:fillRect/>
                  </a:stretch>
                </p:blipFill>
                <p:spPr>
                  <a:xfrm>
                    <a:off x="1510793" y="2304042"/>
                    <a:ext cx="7200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52" name="Encre 51">
                  <a:extLst>
                    <a:ext uri="{FF2B5EF4-FFF2-40B4-BE49-F238E27FC236}">
                      <a16:creationId xmlns:a16="http://schemas.microsoft.com/office/drawing/2014/main" id="{FC512786-83EE-4F27-B6C7-4770B54FB781}"/>
                    </a:ext>
                  </a:extLst>
                </p14:cNvPr>
                <p14:cNvContentPartPr/>
                <p14:nvPr/>
              </p14:nvContentPartPr>
              <p14:xfrm>
                <a:off x="1647593" y="2635602"/>
                <a:ext cx="329400" cy="69840"/>
              </p14:xfrm>
            </p:contentPart>
          </mc:Choice>
          <mc:Fallback>
            <p:pic>
              <p:nvPicPr>
                <p:cNvPr id="52" name="Encre 51">
                  <a:extLst>
                    <a:ext uri="{FF2B5EF4-FFF2-40B4-BE49-F238E27FC236}">
                      <a16:creationId xmlns:a16="http://schemas.microsoft.com/office/drawing/2014/main" id="{FC512786-83EE-4F27-B6C7-4770B54FB781}"/>
                    </a:ext>
                  </a:extLst>
                </p:cNvPr>
                <p:cNvPicPr/>
                <p:nvPr/>
              </p:nvPicPr>
              <p:blipFill>
                <a:blip r:embed="rId24"/>
                <a:stretch>
                  <a:fillRect/>
                </a:stretch>
              </p:blipFill>
              <p:spPr>
                <a:xfrm>
                  <a:off x="1611593" y="2599962"/>
                  <a:ext cx="401040" cy="141480"/>
                </a:xfrm>
                <a:prstGeom prst="rect">
                  <a:avLst/>
                </a:prstGeom>
              </p:spPr>
            </p:pic>
          </mc:Fallback>
        </mc:AlternateContent>
      </p:grpSp>
    </p:spTree>
    <p:extLst>
      <p:ext uri="{BB962C8B-B14F-4D97-AF65-F5344CB8AC3E}">
        <p14:creationId xmlns:p14="http://schemas.microsoft.com/office/powerpoint/2010/main" val="708177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Quelques définitions - Régression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7B0C117C-B5DC-4F73-B4DC-6A92AFE88911}"/>
              </a:ext>
            </a:extLst>
          </p:cNvPr>
          <p:cNvPicPr>
            <a:picLocks noChangeAspect="1"/>
          </p:cNvPicPr>
          <p:nvPr/>
        </p:nvPicPr>
        <p:blipFill rotWithShape="1">
          <a:blip r:embed="rId3"/>
          <a:srcRect b="11594"/>
          <a:stretch/>
        </p:blipFill>
        <p:spPr>
          <a:xfrm>
            <a:off x="423071" y="1582261"/>
            <a:ext cx="11345858" cy="4648847"/>
          </a:xfrm>
          <a:prstGeom prst="rect">
            <a:avLst/>
          </a:prstGeom>
        </p:spPr>
      </p:pic>
      <p:sp>
        <p:nvSpPr>
          <p:cNvPr id="3" name="Espace réservé du numéro de diapositive 2">
            <a:extLst>
              <a:ext uri="{FF2B5EF4-FFF2-40B4-BE49-F238E27FC236}">
                <a16:creationId xmlns:a16="http://schemas.microsoft.com/office/drawing/2014/main" id="{E837ADA3-E579-4300-BCBE-FD1F4B8716C6}"/>
              </a:ext>
            </a:extLst>
          </p:cNvPr>
          <p:cNvSpPr>
            <a:spLocks noGrp="1"/>
          </p:cNvSpPr>
          <p:nvPr>
            <p:ph type="sldNum" sz="quarter" idx="12"/>
          </p:nvPr>
        </p:nvSpPr>
        <p:spPr/>
        <p:txBody>
          <a:bodyPr/>
          <a:lstStyle/>
          <a:p>
            <a:pPr rtl="0"/>
            <a:fld id="{D57F1E4F-1CFF-5643-939E-02111984F565}" type="slidenum">
              <a:rPr lang="fr-FR" noProof="0" smtClean="0"/>
              <a:t>6</a:t>
            </a:fld>
            <a:endParaRPr lang="fr-FR" noProof="0"/>
          </a:p>
        </p:txBody>
      </p:sp>
    </p:spTree>
    <p:extLst>
      <p:ext uri="{BB962C8B-B14F-4D97-AF65-F5344CB8AC3E}">
        <p14:creationId xmlns:p14="http://schemas.microsoft.com/office/powerpoint/2010/main" val="277553477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Conclusion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7" y="1327156"/>
            <a:ext cx="9404723" cy="4534446"/>
          </a:xfrm>
          <a:prstGeom prst="rect">
            <a:avLst/>
          </a:prstGeom>
          <a:noFill/>
        </p:spPr>
        <p:txBody>
          <a:bodyPr wrap="square" rtlCol="0">
            <a:spAutoFit/>
          </a:bodyPr>
          <a:lstStyle/>
          <a:p>
            <a:pPr>
              <a:lnSpc>
                <a:spcPct val="150000"/>
              </a:lnSpc>
            </a:pPr>
            <a:r>
              <a:rPr lang="fr-FR" sz="2800" dirty="0"/>
              <a:t>La régression est un outil fondamental en statistique et en apprentissage automatique, utilisé pour modéliser et comprendre les relations entre des variables. La régression linéaire permet de capturer des relations simples et linéaires, tandis que la régression polynomiale est utile pour des relations plus complexes.</a:t>
            </a:r>
            <a:endParaRPr lang="fr-FR" sz="2800" b="1" dirty="0"/>
          </a:p>
        </p:txBody>
      </p:sp>
      <p:sp>
        <p:nvSpPr>
          <p:cNvPr id="3" name="Espace réservé du numéro de diapositive 2">
            <a:extLst>
              <a:ext uri="{FF2B5EF4-FFF2-40B4-BE49-F238E27FC236}">
                <a16:creationId xmlns:a16="http://schemas.microsoft.com/office/drawing/2014/main" id="{70E475D1-27AA-4F03-BE61-AAD8AB0E529E}"/>
              </a:ext>
            </a:extLst>
          </p:cNvPr>
          <p:cNvSpPr>
            <a:spLocks noGrp="1"/>
          </p:cNvSpPr>
          <p:nvPr>
            <p:ph type="sldNum" sz="quarter" idx="12"/>
          </p:nvPr>
        </p:nvSpPr>
        <p:spPr/>
        <p:txBody>
          <a:bodyPr/>
          <a:lstStyle/>
          <a:p>
            <a:pPr rtl="0"/>
            <a:fld id="{D57F1E4F-1CFF-5643-939E-02111984F565}" type="slidenum">
              <a:rPr lang="fr-FR" noProof="0" smtClean="0"/>
              <a:t>60</a:t>
            </a:fld>
            <a:endParaRPr lang="fr-FR" noProof="0"/>
          </a:p>
        </p:txBody>
      </p:sp>
    </p:spTree>
    <p:extLst>
      <p:ext uri="{BB962C8B-B14F-4D97-AF65-F5344CB8AC3E}">
        <p14:creationId xmlns:p14="http://schemas.microsoft.com/office/powerpoint/2010/main" val="882592708"/>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Conclusion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7" y="1327156"/>
            <a:ext cx="9404723" cy="5180777"/>
          </a:xfrm>
          <a:prstGeom prst="rect">
            <a:avLst/>
          </a:prstGeom>
          <a:noFill/>
        </p:spPr>
        <p:txBody>
          <a:bodyPr wrap="square" rtlCol="0">
            <a:spAutoFit/>
          </a:bodyPr>
          <a:lstStyle/>
          <a:p>
            <a:pPr>
              <a:lnSpc>
                <a:spcPct val="150000"/>
              </a:lnSpc>
            </a:pPr>
            <a:r>
              <a:rPr lang="fr-FR" sz="2800" dirty="0"/>
              <a:t>Ces méthodes offrent une base solide pour la prédiction et l'analyse des données. L'évaluation des modèles, à l'aide de métriques, est essentielle pour s'assurer que les prédictions sont fiables et que le modèle s'adapte bien aux données. Cependant, le choix de la méthode et des métriques doit toujours être adapté au contexte des données et aux objectifs d’analyse.</a:t>
            </a:r>
            <a:endParaRPr lang="fr-FR" sz="2800" b="1" dirty="0"/>
          </a:p>
        </p:txBody>
      </p:sp>
      <p:sp>
        <p:nvSpPr>
          <p:cNvPr id="3" name="Espace réservé du numéro de diapositive 2">
            <a:extLst>
              <a:ext uri="{FF2B5EF4-FFF2-40B4-BE49-F238E27FC236}">
                <a16:creationId xmlns:a16="http://schemas.microsoft.com/office/drawing/2014/main" id="{D0AD3321-60D0-4657-971B-E459A5096D14}"/>
              </a:ext>
            </a:extLst>
          </p:cNvPr>
          <p:cNvSpPr>
            <a:spLocks noGrp="1"/>
          </p:cNvSpPr>
          <p:nvPr>
            <p:ph type="sldNum" sz="quarter" idx="12"/>
          </p:nvPr>
        </p:nvSpPr>
        <p:spPr/>
        <p:txBody>
          <a:bodyPr/>
          <a:lstStyle/>
          <a:p>
            <a:pPr rtl="0"/>
            <a:fld id="{D57F1E4F-1CFF-5643-939E-02111984F565}" type="slidenum">
              <a:rPr lang="fr-FR" noProof="0" smtClean="0"/>
              <a:t>61</a:t>
            </a:fld>
            <a:endParaRPr lang="fr-FR" noProof="0"/>
          </a:p>
        </p:txBody>
      </p:sp>
    </p:spTree>
    <p:extLst>
      <p:ext uri="{BB962C8B-B14F-4D97-AF65-F5344CB8AC3E}">
        <p14:creationId xmlns:p14="http://schemas.microsoft.com/office/powerpoint/2010/main" val="374476932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Conclusion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7" y="1327156"/>
            <a:ext cx="9404723" cy="5180777"/>
          </a:xfrm>
          <a:prstGeom prst="rect">
            <a:avLst/>
          </a:prstGeom>
          <a:noFill/>
        </p:spPr>
        <p:txBody>
          <a:bodyPr wrap="square" rtlCol="0">
            <a:spAutoFit/>
          </a:bodyPr>
          <a:lstStyle/>
          <a:p>
            <a:pPr>
              <a:lnSpc>
                <a:spcPct val="150000"/>
              </a:lnSpc>
            </a:pPr>
            <a:r>
              <a:rPr lang="fr-FR" sz="2800" dirty="0"/>
              <a:t>Enfin, bien que la régression soit puissante, elle n'est pas sans limites. Elle doit être complétée par une bonne compréhension des données, des tests rigoureux, et parfois par des méthodes plus avancées pour répondre à des problèmes plus complexes. La maîtrise de la régression constitue donc un pas essentiel vers des analyses de données plus robustes et des prédictions précises.</a:t>
            </a:r>
            <a:endParaRPr lang="fr-FR" sz="2800" b="1" dirty="0"/>
          </a:p>
        </p:txBody>
      </p:sp>
      <p:sp>
        <p:nvSpPr>
          <p:cNvPr id="3" name="Espace réservé du numéro de diapositive 2">
            <a:extLst>
              <a:ext uri="{FF2B5EF4-FFF2-40B4-BE49-F238E27FC236}">
                <a16:creationId xmlns:a16="http://schemas.microsoft.com/office/drawing/2014/main" id="{5F5BD72E-E4EE-4ED6-AD3F-DECEE01E7820}"/>
              </a:ext>
            </a:extLst>
          </p:cNvPr>
          <p:cNvSpPr>
            <a:spLocks noGrp="1"/>
          </p:cNvSpPr>
          <p:nvPr>
            <p:ph type="sldNum" sz="quarter" idx="12"/>
          </p:nvPr>
        </p:nvSpPr>
        <p:spPr/>
        <p:txBody>
          <a:bodyPr/>
          <a:lstStyle/>
          <a:p>
            <a:pPr rtl="0"/>
            <a:fld id="{D57F1E4F-1CFF-5643-939E-02111984F565}" type="slidenum">
              <a:rPr lang="fr-FR" noProof="0" smtClean="0"/>
              <a:t>62</a:t>
            </a:fld>
            <a:endParaRPr lang="fr-FR" noProof="0"/>
          </a:p>
        </p:txBody>
      </p:sp>
    </p:spTree>
    <p:extLst>
      <p:ext uri="{BB962C8B-B14F-4D97-AF65-F5344CB8AC3E}">
        <p14:creationId xmlns:p14="http://schemas.microsoft.com/office/powerpoint/2010/main" val="3240660237"/>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Image 14" descr="conception abstrait">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61858"/>
            <a:ext cx="12191980" cy="6796142"/>
          </a:xfrm>
          <a:prstGeom prst="rect">
            <a:avLst/>
          </a:prstGeom>
        </p:spPr>
      </p:pic>
      <p:sp>
        <p:nvSpPr>
          <p:cNvPr id="12" name="Titre 11">
            <a:extLst>
              <a:ext uri="{FF2B5EF4-FFF2-40B4-BE49-F238E27FC236}">
                <a16:creationId xmlns:a16="http://schemas.microsoft.com/office/drawing/2014/main" id="{970C361B-D32E-42E0-A41E-86C3D9AC886F}"/>
              </a:ext>
            </a:extLst>
          </p:cNvPr>
          <p:cNvSpPr>
            <a:spLocks noGrp="1"/>
          </p:cNvSpPr>
          <p:nvPr>
            <p:ph type="ctrTitle"/>
          </p:nvPr>
        </p:nvSpPr>
        <p:spPr>
          <a:xfrm>
            <a:off x="592000" y="3293642"/>
            <a:ext cx="8825658" cy="3329581"/>
          </a:xfrm>
        </p:spPr>
        <p:txBody>
          <a:bodyPr rtlCol="0">
            <a:normAutofit/>
          </a:bodyPr>
          <a:lstStyle/>
          <a:p>
            <a:pPr rtl="0"/>
            <a:r>
              <a:rPr lang="fr-FR" dirty="0"/>
              <a:t>Merci! </a:t>
            </a:r>
            <a:br>
              <a:rPr lang="fr-FR" dirty="0"/>
            </a:br>
            <a:r>
              <a:rPr lang="fr-FR" sz="1800" dirty="0"/>
              <a:t>Alice est contente.</a:t>
            </a:r>
            <a:endParaRPr lang="fr-FR" dirty="0"/>
          </a:p>
        </p:txBody>
      </p:sp>
      <p:sp>
        <p:nvSpPr>
          <p:cNvPr id="13" name="Sous-titr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rtlCol="0">
            <a:normAutofit/>
          </a:bodyPr>
          <a:lstStyle/>
          <a:p>
            <a:pPr rtl="0"/>
            <a:endParaRPr lang="fr-FR" dirty="0"/>
          </a:p>
          <a:p>
            <a:pPr rtl="0"/>
            <a:endParaRPr lang="fr-FR"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Ellipse 6">
            <a:extLst>
              <a:ext uri="{FF2B5EF4-FFF2-40B4-BE49-F238E27FC236}">
                <a16:creationId xmlns:a16="http://schemas.microsoft.com/office/drawing/2014/main" id="{804A9F77-AA54-49BC-8A12-AAC722A9BEDB}"/>
              </a:ext>
            </a:extLst>
          </p:cNvPr>
          <p:cNvSpPr/>
          <p:nvPr/>
        </p:nvSpPr>
        <p:spPr>
          <a:xfrm>
            <a:off x="5159469" y="1779993"/>
            <a:ext cx="874059" cy="890590"/>
          </a:xfrm>
          <a:prstGeom prst="ellipse">
            <a:avLst/>
          </a:prstGeom>
          <a:solidFill>
            <a:schemeClr val="bg2"/>
          </a:solid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ln w="0"/>
              <a:solidFill>
                <a:schemeClr val="tx1"/>
              </a:solidFill>
              <a:effectLst>
                <a:outerShdw blurRad="38100" dist="19050" dir="2700000" algn="tl" rotWithShape="0">
                  <a:schemeClr val="dk1">
                    <a:alpha val="40000"/>
                  </a:schemeClr>
                </a:outerShdw>
              </a:effectLst>
            </a:endParaRPr>
          </a:p>
        </p:txBody>
      </p:sp>
      <p:cxnSp>
        <p:nvCxnSpPr>
          <p:cNvPr id="8" name="Connecteur droit 7">
            <a:extLst>
              <a:ext uri="{FF2B5EF4-FFF2-40B4-BE49-F238E27FC236}">
                <a16:creationId xmlns:a16="http://schemas.microsoft.com/office/drawing/2014/main" id="{BB153420-F292-462B-AD94-42A569BD6DDB}"/>
              </a:ext>
            </a:extLst>
          </p:cNvPr>
          <p:cNvCxnSpPr>
            <a:cxnSpLocks/>
            <a:stCxn id="7" idx="4"/>
          </p:cNvCxnSpPr>
          <p:nvPr/>
        </p:nvCxnSpPr>
        <p:spPr>
          <a:xfrm>
            <a:off x="5596499" y="2670583"/>
            <a:ext cx="20170" cy="1573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939CA51E-7755-4D5E-AC2C-AFEEDCB58C61}"/>
              </a:ext>
            </a:extLst>
          </p:cNvPr>
          <p:cNvCxnSpPr/>
          <p:nvPr/>
        </p:nvCxnSpPr>
        <p:spPr>
          <a:xfrm flipH="1" flipV="1">
            <a:off x="5616669" y="4243890"/>
            <a:ext cx="59167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5DCE876-2C10-4826-AC6B-4D858C3CBF9F}"/>
              </a:ext>
            </a:extLst>
          </p:cNvPr>
          <p:cNvCxnSpPr/>
          <p:nvPr/>
        </p:nvCxnSpPr>
        <p:spPr>
          <a:xfrm flipV="1">
            <a:off x="5159469" y="4243890"/>
            <a:ext cx="437030" cy="82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86608510-6AFC-45BE-9132-B727FBD673D2}"/>
              </a:ext>
            </a:extLst>
          </p:cNvPr>
          <p:cNvCxnSpPr/>
          <p:nvPr/>
        </p:nvCxnSpPr>
        <p:spPr>
          <a:xfrm flipH="1">
            <a:off x="5004829" y="3180523"/>
            <a:ext cx="591670" cy="3103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DD71B624-543F-4840-9CF0-E050BC12E9CC}"/>
              </a:ext>
            </a:extLst>
          </p:cNvPr>
          <p:cNvCxnSpPr>
            <a:cxnSpLocks/>
          </p:cNvCxnSpPr>
          <p:nvPr/>
        </p:nvCxnSpPr>
        <p:spPr>
          <a:xfrm>
            <a:off x="5616669" y="3180523"/>
            <a:ext cx="674209" cy="2767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16" name="Encre 15">
                <a:extLst>
                  <a:ext uri="{FF2B5EF4-FFF2-40B4-BE49-F238E27FC236}">
                    <a16:creationId xmlns:a16="http://schemas.microsoft.com/office/drawing/2014/main" id="{6C380168-C5F8-44C6-830F-F866A2990106}"/>
                  </a:ext>
                </a:extLst>
              </p14:cNvPr>
              <p14:cNvContentPartPr/>
              <p14:nvPr/>
            </p14:nvContentPartPr>
            <p14:xfrm>
              <a:off x="5805076" y="2132574"/>
              <a:ext cx="360" cy="360"/>
            </p14:xfrm>
          </p:contentPart>
        </mc:Choice>
        <mc:Fallback>
          <p:pic>
            <p:nvPicPr>
              <p:cNvPr id="16" name="Encre 15">
                <a:extLst>
                  <a:ext uri="{FF2B5EF4-FFF2-40B4-BE49-F238E27FC236}">
                    <a16:creationId xmlns:a16="http://schemas.microsoft.com/office/drawing/2014/main" id="{6C380168-C5F8-44C6-830F-F866A2990106}"/>
                  </a:ext>
                </a:extLst>
              </p:cNvPr>
              <p:cNvPicPr/>
              <p:nvPr/>
            </p:nvPicPr>
            <p:blipFill>
              <a:blip r:embed="rId6"/>
              <a:stretch>
                <a:fillRect/>
              </a:stretch>
            </p:blipFill>
            <p:spPr>
              <a:xfrm>
                <a:off x="5796076" y="2123574"/>
                <a:ext cx="18000" cy="18000"/>
              </a:xfrm>
              <a:prstGeom prst="rect">
                <a:avLst/>
              </a:prstGeom>
            </p:spPr>
          </p:pic>
        </mc:Fallback>
      </mc:AlternateContent>
      <p:grpSp>
        <p:nvGrpSpPr>
          <p:cNvPr id="17" name="Groupe 16">
            <a:extLst>
              <a:ext uri="{FF2B5EF4-FFF2-40B4-BE49-F238E27FC236}">
                <a16:creationId xmlns:a16="http://schemas.microsoft.com/office/drawing/2014/main" id="{8E18A894-014B-46F8-9B70-A8BCA90DEEAC}"/>
              </a:ext>
            </a:extLst>
          </p:cNvPr>
          <p:cNvGrpSpPr/>
          <p:nvPr/>
        </p:nvGrpSpPr>
        <p:grpSpPr>
          <a:xfrm>
            <a:off x="5791036" y="2132574"/>
            <a:ext cx="360" cy="360"/>
            <a:chOff x="1976273" y="2380002"/>
            <a:chExt cx="360" cy="360"/>
          </a:xfrm>
        </p:grpSpPr>
        <mc:AlternateContent xmlns:mc="http://schemas.openxmlformats.org/markup-compatibility/2006">
          <mc:Choice xmlns:p14="http://schemas.microsoft.com/office/powerpoint/2010/main" Requires="p14">
            <p:contentPart p14:bwMode="auto" r:id="rId7">
              <p14:nvContentPartPr>
                <p14:cNvPr id="24" name="Encre 23">
                  <a:extLst>
                    <a:ext uri="{FF2B5EF4-FFF2-40B4-BE49-F238E27FC236}">
                      <a16:creationId xmlns:a16="http://schemas.microsoft.com/office/drawing/2014/main" id="{FD083D43-6C77-40BE-8A0C-1D0200F3EB13}"/>
                    </a:ext>
                  </a:extLst>
                </p14:cNvPr>
                <p14:cNvContentPartPr/>
                <p14:nvPr/>
              </p14:nvContentPartPr>
              <p14:xfrm>
                <a:off x="1976273" y="2380002"/>
                <a:ext cx="360" cy="360"/>
              </p14:xfrm>
            </p:contentPart>
          </mc:Choice>
          <mc:Fallback>
            <p:pic>
              <p:nvPicPr>
                <p:cNvPr id="24" name="Encre 23">
                  <a:extLst>
                    <a:ext uri="{FF2B5EF4-FFF2-40B4-BE49-F238E27FC236}">
                      <a16:creationId xmlns:a16="http://schemas.microsoft.com/office/drawing/2014/main" id="{FD083D43-6C77-40BE-8A0C-1D0200F3EB13}"/>
                    </a:ext>
                  </a:extLst>
                </p:cNvPr>
                <p:cNvPicPr/>
                <p:nvPr/>
              </p:nvPicPr>
              <p:blipFill>
                <a:blip r:embed="rId8"/>
                <a:stretch>
                  <a:fillRect/>
                </a:stretch>
              </p:blipFill>
              <p:spPr>
                <a:xfrm>
                  <a:off x="194027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Encre 24">
                  <a:extLst>
                    <a:ext uri="{FF2B5EF4-FFF2-40B4-BE49-F238E27FC236}">
                      <a16:creationId xmlns:a16="http://schemas.microsoft.com/office/drawing/2014/main" id="{9DCD874C-CF4D-4FDE-B7BD-AA208AD7D592}"/>
                    </a:ext>
                  </a:extLst>
                </p14:cNvPr>
                <p14:cNvContentPartPr/>
                <p14:nvPr/>
              </p14:nvContentPartPr>
              <p14:xfrm>
                <a:off x="1976273" y="2380002"/>
                <a:ext cx="360" cy="360"/>
              </p14:xfrm>
            </p:contentPart>
          </mc:Choice>
          <mc:Fallback>
            <p:pic>
              <p:nvPicPr>
                <p:cNvPr id="25" name="Encre 24">
                  <a:extLst>
                    <a:ext uri="{FF2B5EF4-FFF2-40B4-BE49-F238E27FC236}">
                      <a16:creationId xmlns:a16="http://schemas.microsoft.com/office/drawing/2014/main" id="{9DCD874C-CF4D-4FDE-B7BD-AA208AD7D592}"/>
                    </a:ext>
                  </a:extLst>
                </p:cNvPr>
                <p:cNvPicPr/>
                <p:nvPr/>
              </p:nvPicPr>
              <p:blipFill>
                <a:blip r:embed="rId8"/>
                <a:stretch>
                  <a:fillRect/>
                </a:stretch>
              </p:blipFill>
              <p:spPr>
                <a:xfrm>
                  <a:off x="1940273" y="234400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6" name="Encre 25">
                  <a:extLst>
                    <a:ext uri="{FF2B5EF4-FFF2-40B4-BE49-F238E27FC236}">
                      <a16:creationId xmlns:a16="http://schemas.microsoft.com/office/drawing/2014/main" id="{53F3C093-D31E-46B3-AA40-1D0951673D34}"/>
                    </a:ext>
                  </a:extLst>
                </p14:cNvPr>
                <p14:cNvContentPartPr/>
                <p14:nvPr/>
              </p14:nvContentPartPr>
              <p14:xfrm>
                <a:off x="1976273" y="2380002"/>
                <a:ext cx="360" cy="360"/>
              </p14:xfrm>
            </p:contentPart>
          </mc:Choice>
          <mc:Fallback>
            <p:pic>
              <p:nvPicPr>
                <p:cNvPr id="26" name="Encre 25">
                  <a:extLst>
                    <a:ext uri="{FF2B5EF4-FFF2-40B4-BE49-F238E27FC236}">
                      <a16:creationId xmlns:a16="http://schemas.microsoft.com/office/drawing/2014/main" id="{53F3C093-D31E-46B3-AA40-1D0951673D34}"/>
                    </a:ext>
                  </a:extLst>
                </p:cNvPr>
                <p:cNvPicPr/>
                <p:nvPr/>
              </p:nvPicPr>
              <p:blipFill>
                <a:blip r:embed="rId8"/>
                <a:stretch>
                  <a:fillRect/>
                </a:stretch>
              </p:blipFill>
              <p:spPr>
                <a:xfrm>
                  <a:off x="1940273" y="2344002"/>
                  <a:ext cx="72000" cy="72000"/>
                </a:xfrm>
                <a:prstGeom prst="rect">
                  <a:avLst/>
                </a:prstGeom>
              </p:spPr>
            </p:pic>
          </mc:Fallback>
        </mc:AlternateContent>
      </p:grpSp>
      <p:grpSp>
        <p:nvGrpSpPr>
          <p:cNvPr id="18" name="Groupe 17">
            <a:extLst>
              <a:ext uri="{FF2B5EF4-FFF2-40B4-BE49-F238E27FC236}">
                <a16:creationId xmlns:a16="http://schemas.microsoft.com/office/drawing/2014/main" id="{04516AC5-C9F2-4D86-8811-0C819D75F703}"/>
              </a:ext>
            </a:extLst>
          </p:cNvPr>
          <p:cNvGrpSpPr/>
          <p:nvPr/>
        </p:nvGrpSpPr>
        <p:grpSpPr>
          <a:xfrm>
            <a:off x="5361196" y="2092254"/>
            <a:ext cx="360" cy="360"/>
            <a:chOff x="1546433" y="2339682"/>
            <a:chExt cx="360" cy="360"/>
          </a:xfrm>
        </p:grpSpPr>
        <mc:AlternateContent xmlns:mc="http://schemas.openxmlformats.org/markup-compatibility/2006">
          <mc:Choice xmlns:p14="http://schemas.microsoft.com/office/powerpoint/2010/main" Requires="p14">
            <p:contentPart p14:bwMode="auto" r:id="rId11">
              <p14:nvContentPartPr>
                <p14:cNvPr id="22" name="Encre 21">
                  <a:extLst>
                    <a:ext uri="{FF2B5EF4-FFF2-40B4-BE49-F238E27FC236}">
                      <a16:creationId xmlns:a16="http://schemas.microsoft.com/office/drawing/2014/main" id="{D9589638-7E8A-46A9-803D-C43F54593783}"/>
                    </a:ext>
                  </a:extLst>
                </p14:cNvPr>
                <p14:cNvContentPartPr/>
                <p14:nvPr/>
              </p14:nvContentPartPr>
              <p14:xfrm>
                <a:off x="1546433" y="2339682"/>
                <a:ext cx="360" cy="360"/>
              </p14:xfrm>
            </p:contentPart>
          </mc:Choice>
          <mc:Fallback>
            <p:pic>
              <p:nvPicPr>
                <p:cNvPr id="22" name="Encre 21">
                  <a:extLst>
                    <a:ext uri="{FF2B5EF4-FFF2-40B4-BE49-F238E27FC236}">
                      <a16:creationId xmlns:a16="http://schemas.microsoft.com/office/drawing/2014/main" id="{D9589638-7E8A-46A9-803D-C43F54593783}"/>
                    </a:ext>
                  </a:extLst>
                </p:cNvPr>
                <p:cNvPicPr/>
                <p:nvPr/>
              </p:nvPicPr>
              <p:blipFill>
                <a:blip r:embed="rId8"/>
                <a:stretch>
                  <a:fillRect/>
                </a:stretch>
              </p:blipFill>
              <p:spPr>
                <a:xfrm>
                  <a:off x="1510433" y="230368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3" name="Encre 22">
                  <a:extLst>
                    <a:ext uri="{FF2B5EF4-FFF2-40B4-BE49-F238E27FC236}">
                      <a16:creationId xmlns:a16="http://schemas.microsoft.com/office/drawing/2014/main" id="{AD8C5209-7E64-4A2B-BB16-9153BFE187F9}"/>
                    </a:ext>
                  </a:extLst>
                </p14:cNvPr>
                <p14:cNvContentPartPr/>
                <p14:nvPr/>
              </p14:nvContentPartPr>
              <p14:xfrm>
                <a:off x="1546433" y="2339682"/>
                <a:ext cx="360" cy="360"/>
              </p14:xfrm>
            </p:contentPart>
          </mc:Choice>
          <mc:Fallback>
            <p:pic>
              <p:nvPicPr>
                <p:cNvPr id="23" name="Encre 22">
                  <a:extLst>
                    <a:ext uri="{FF2B5EF4-FFF2-40B4-BE49-F238E27FC236}">
                      <a16:creationId xmlns:a16="http://schemas.microsoft.com/office/drawing/2014/main" id="{AD8C5209-7E64-4A2B-BB16-9153BFE187F9}"/>
                    </a:ext>
                  </a:extLst>
                </p:cNvPr>
                <p:cNvPicPr/>
                <p:nvPr/>
              </p:nvPicPr>
              <p:blipFill>
                <a:blip r:embed="rId8"/>
                <a:stretch>
                  <a:fillRect/>
                </a:stretch>
              </p:blipFill>
              <p:spPr>
                <a:xfrm>
                  <a:off x="1510433" y="2303682"/>
                  <a:ext cx="7200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9" name="Encre 18">
                <a:extLst>
                  <a:ext uri="{FF2B5EF4-FFF2-40B4-BE49-F238E27FC236}">
                    <a16:creationId xmlns:a16="http://schemas.microsoft.com/office/drawing/2014/main" id="{C813EB05-0BD3-4DF4-BE38-2435D25C6233}"/>
                  </a:ext>
                </a:extLst>
              </p14:cNvPr>
              <p14:cNvContentPartPr/>
              <p14:nvPr/>
            </p14:nvContentPartPr>
            <p14:xfrm>
              <a:off x="4229716" y="1944654"/>
              <a:ext cx="1023840" cy="1427760"/>
            </p14:xfrm>
          </p:contentPart>
        </mc:Choice>
        <mc:Fallback>
          <p:pic>
            <p:nvPicPr>
              <p:cNvPr id="19" name="Encre 18">
                <a:extLst>
                  <a:ext uri="{FF2B5EF4-FFF2-40B4-BE49-F238E27FC236}">
                    <a16:creationId xmlns:a16="http://schemas.microsoft.com/office/drawing/2014/main" id="{C813EB05-0BD3-4DF4-BE38-2435D25C6233}"/>
                  </a:ext>
                </a:extLst>
              </p:cNvPr>
              <p:cNvPicPr/>
              <p:nvPr/>
            </p:nvPicPr>
            <p:blipFill>
              <a:blip r:embed="rId14"/>
              <a:stretch>
                <a:fillRect/>
              </a:stretch>
            </p:blipFill>
            <p:spPr>
              <a:xfrm>
                <a:off x="4220716" y="1935654"/>
                <a:ext cx="1041480" cy="1445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Encre 19">
                <a:extLst>
                  <a:ext uri="{FF2B5EF4-FFF2-40B4-BE49-F238E27FC236}">
                    <a16:creationId xmlns:a16="http://schemas.microsoft.com/office/drawing/2014/main" id="{CB7EBD1F-F63E-42A0-BD64-6B71288E813E}"/>
                  </a:ext>
                </a:extLst>
              </p14:cNvPr>
              <p14:cNvContentPartPr/>
              <p14:nvPr/>
            </p14:nvContentPartPr>
            <p14:xfrm>
              <a:off x="4993996" y="1673214"/>
              <a:ext cx="437400" cy="475200"/>
            </p14:xfrm>
          </p:contentPart>
        </mc:Choice>
        <mc:Fallback>
          <p:pic>
            <p:nvPicPr>
              <p:cNvPr id="20" name="Encre 19">
                <a:extLst>
                  <a:ext uri="{FF2B5EF4-FFF2-40B4-BE49-F238E27FC236}">
                    <a16:creationId xmlns:a16="http://schemas.microsoft.com/office/drawing/2014/main" id="{CB7EBD1F-F63E-42A0-BD64-6B71288E813E}"/>
                  </a:ext>
                </a:extLst>
              </p:cNvPr>
              <p:cNvPicPr/>
              <p:nvPr/>
            </p:nvPicPr>
            <p:blipFill>
              <a:blip r:embed="rId16"/>
              <a:stretch>
                <a:fillRect/>
              </a:stretch>
            </p:blipFill>
            <p:spPr>
              <a:xfrm>
                <a:off x="4984996" y="1664214"/>
                <a:ext cx="45504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Encre 20">
                <a:extLst>
                  <a:ext uri="{FF2B5EF4-FFF2-40B4-BE49-F238E27FC236}">
                    <a16:creationId xmlns:a16="http://schemas.microsoft.com/office/drawing/2014/main" id="{F1E303A2-1DE1-4661-B501-F6CF282C0EC0}"/>
                  </a:ext>
                </a:extLst>
              </p14:cNvPr>
              <p14:cNvContentPartPr/>
              <p14:nvPr/>
            </p14:nvContentPartPr>
            <p14:xfrm>
              <a:off x="5365495" y="2416824"/>
              <a:ext cx="435240" cy="87702"/>
            </p14:xfrm>
          </p:contentPart>
        </mc:Choice>
        <mc:Fallback>
          <p:pic>
            <p:nvPicPr>
              <p:cNvPr id="21" name="Encre 20">
                <a:extLst>
                  <a:ext uri="{FF2B5EF4-FFF2-40B4-BE49-F238E27FC236}">
                    <a16:creationId xmlns:a16="http://schemas.microsoft.com/office/drawing/2014/main" id="{F1E303A2-1DE1-4661-B501-F6CF282C0EC0}"/>
                  </a:ext>
                </a:extLst>
              </p:cNvPr>
              <p:cNvPicPr/>
              <p:nvPr/>
            </p:nvPicPr>
            <p:blipFill>
              <a:blip r:embed="rId18"/>
              <a:stretch>
                <a:fillRect/>
              </a:stretch>
            </p:blipFill>
            <p:spPr>
              <a:xfrm>
                <a:off x="5329495" y="2380733"/>
                <a:ext cx="506880" cy="159524"/>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7" name="Encre 26">
                <a:extLst>
                  <a:ext uri="{FF2B5EF4-FFF2-40B4-BE49-F238E27FC236}">
                    <a16:creationId xmlns:a16="http://schemas.microsoft.com/office/drawing/2014/main" id="{88DD0D8B-0504-4E1C-8FF1-41007F7BB0FF}"/>
                  </a:ext>
                </a:extLst>
              </p14:cNvPr>
              <p14:cNvContentPartPr/>
              <p14:nvPr/>
            </p14:nvContentPartPr>
            <p14:xfrm>
              <a:off x="5431396" y="2416824"/>
              <a:ext cx="0" cy="0"/>
            </p14:xfrm>
          </p:contentPart>
        </mc:Choice>
        <mc:Fallback>
          <p:pic>
            <p:nvPicPr>
              <p:cNvPr id="27" name="Encre 26">
                <a:extLst>
                  <a:ext uri="{FF2B5EF4-FFF2-40B4-BE49-F238E27FC236}">
                    <a16:creationId xmlns:a16="http://schemas.microsoft.com/office/drawing/2014/main" id="{88DD0D8B-0504-4E1C-8FF1-41007F7BB0FF}"/>
                  </a:ext>
                </a:extLst>
              </p:cNvPr>
              <p:cNvPicPr/>
              <p:nvPr/>
            </p:nvPicPr>
            <p:blipFill>
              <a:blip r:embed="rId20"/>
              <a:stretch>
                <a:fillRect/>
              </a:stretch>
            </p:blipFill>
            <p:spPr>
              <a:xfrm>
                <a:off x="5431396" y="2416824"/>
                <a:ext cx="0" cy="0"/>
              </a:xfrm>
              <a:prstGeom prst="rect">
                <a:avLst/>
              </a:prstGeom>
            </p:spPr>
          </p:pic>
        </mc:Fallback>
      </mc:AlternateContent>
    </p:spTree>
    <p:extLst>
      <p:ext uri="{BB962C8B-B14F-4D97-AF65-F5344CB8AC3E}">
        <p14:creationId xmlns:p14="http://schemas.microsoft.com/office/powerpoint/2010/main" val="510767980"/>
      </p:ext>
    </p:extLst>
  </p:cSld>
  <p:clrMapOvr>
    <a:masterClrMapping/>
  </p:clrMapOvr>
  <p:transition spd="slow" advTm="1549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1499"/>
                                          </p:stCondLst>
                                        </p:cTn>
                                        <p:tgtEl>
                                          <p:spTgt spid="21"/>
                                        </p:tgtEl>
                                        <p:attrNameLst>
                                          <p:attrName>style.visibility</p:attrName>
                                        </p:attrNameLst>
                                      </p:cBhvr>
                                      <p:to>
                                        <p:strVal val="hidden"/>
                                      </p:to>
                                    </p:set>
                                  </p:childTnLst>
                                </p:cTn>
                              </p:par>
                            </p:childTnLst>
                          </p:cTn>
                        </p:par>
                        <p:par>
                          <p:cTn id="7" fill="hold">
                            <p:stCondLst>
                              <p:cond delay="1500"/>
                            </p:stCondLst>
                            <p:childTnLst>
                              <p:par>
                                <p:cTn id="8" presetID="1" presetClass="entr" presetSubtype="0" fill="hold" nodeType="afterEffect">
                                  <p:stCondLst>
                                    <p:cond delay="0"/>
                                  </p:stCondLst>
                                  <p:childTnLst>
                                    <p:set>
                                      <p:cBhvr>
                                        <p:cTn id="9" dur="1" fill="hold">
                                          <p:stCondLst>
                                            <p:cond delay="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Quelques définitions - Régression</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8" y="1991414"/>
            <a:ext cx="9404723" cy="3888372"/>
          </a:xfrm>
          <a:prstGeom prst="rect">
            <a:avLst/>
          </a:prstGeom>
          <a:noFill/>
        </p:spPr>
        <p:txBody>
          <a:bodyPr wrap="square" rtlCol="0">
            <a:spAutoFit/>
          </a:bodyPr>
          <a:lstStyle/>
          <a:p>
            <a:pPr>
              <a:lnSpc>
                <a:spcPct val="150000"/>
              </a:lnSpc>
            </a:pPr>
            <a:r>
              <a:rPr lang="fr-FR" sz="2800" dirty="0"/>
              <a:t>La régression est une méthode statistique utilisée pour modéliser la relation entre une </a:t>
            </a:r>
            <a:r>
              <a:rPr lang="fr-FR" sz="2800" b="1" dirty="0"/>
              <a:t>variable dépendante</a:t>
            </a:r>
            <a:r>
              <a:rPr lang="fr-FR" sz="2800" dirty="0"/>
              <a:t> (ou cible) et une ou plusieurs </a:t>
            </a:r>
            <a:r>
              <a:rPr lang="fr-FR" sz="2800" b="1" dirty="0"/>
              <a:t>variables indépendantes</a:t>
            </a:r>
            <a:r>
              <a:rPr lang="fr-FR" sz="2800" dirty="0"/>
              <a:t> (ou prédicteurs). Elle permet de prédire des valeurs et d'évaluer l'influence des variables explicatives sur la variable cible.</a:t>
            </a:r>
          </a:p>
        </p:txBody>
      </p:sp>
      <p:sp>
        <p:nvSpPr>
          <p:cNvPr id="3" name="Espace réservé du numéro de diapositive 2">
            <a:extLst>
              <a:ext uri="{FF2B5EF4-FFF2-40B4-BE49-F238E27FC236}">
                <a16:creationId xmlns:a16="http://schemas.microsoft.com/office/drawing/2014/main" id="{3BF4D594-78C7-4CDE-8061-B8FD22AC8435}"/>
              </a:ext>
            </a:extLst>
          </p:cNvPr>
          <p:cNvSpPr>
            <a:spLocks noGrp="1"/>
          </p:cNvSpPr>
          <p:nvPr>
            <p:ph type="sldNum" sz="quarter" idx="12"/>
          </p:nvPr>
        </p:nvSpPr>
        <p:spPr/>
        <p:txBody>
          <a:bodyPr/>
          <a:lstStyle/>
          <a:p>
            <a:pPr rtl="0"/>
            <a:fld id="{D57F1E4F-1CFF-5643-939E-02111984F565}" type="slidenum">
              <a:rPr lang="fr-FR" noProof="0" smtClean="0"/>
              <a:t>7</a:t>
            </a:fld>
            <a:endParaRPr lang="fr-FR" noProof="0"/>
          </a:p>
        </p:txBody>
      </p:sp>
    </p:spTree>
    <p:extLst>
      <p:ext uri="{BB962C8B-B14F-4D97-AF65-F5344CB8AC3E}">
        <p14:creationId xmlns:p14="http://schemas.microsoft.com/office/powerpoint/2010/main" val="55832175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Régression linéaire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9" y="1337316"/>
            <a:ext cx="9168432" cy="5693866"/>
          </a:xfrm>
          <a:prstGeom prst="rect">
            <a:avLst/>
          </a:prstGeom>
          <a:noFill/>
        </p:spPr>
        <p:txBody>
          <a:bodyPr wrap="square" rtlCol="0">
            <a:spAutoFit/>
          </a:bodyPr>
          <a:lstStyle/>
          <a:p>
            <a:pPr>
              <a:lnSpc>
                <a:spcPct val="150000"/>
              </a:lnSpc>
            </a:pPr>
            <a:r>
              <a:rPr lang="fr-FR" sz="2800" dirty="0"/>
              <a:t>La régression linéaire est un type spécifique de régression où la relation entre la variable dépendante </a:t>
            </a:r>
            <a:r>
              <a:rPr lang="fr-FR" sz="2800" b="1" i="1" dirty="0"/>
              <a:t>y</a:t>
            </a:r>
            <a:r>
              <a:rPr lang="fr-FR" sz="2800" dirty="0"/>
              <a:t> et les variables indépendantes </a:t>
            </a:r>
            <a:r>
              <a:rPr lang="fr-FR" sz="2800" b="1" i="1" spc="300" dirty="0"/>
              <a:t>x1,x2,…,</a:t>
            </a:r>
            <a:r>
              <a:rPr lang="fr-FR" sz="2800" b="1" i="1" spc="300" dirty="0" err="1"/>
              <a:t>xn</a:t>
            </a:r>
            <a:r>
              <a:rPr lang="fr-FR" sz="2800" b="1" dirty="0"/>
              <a:t>​ </a:t>
            </a:r>
            <a:r>
              <a:rPr lang="fr-FR" sz="2800" dirty="0"/>
              <a:t>est supposée </a:t>
            </a:r>
            <a:r>
              <a:rPr lang="fr-FR" sz="2800" b="1" dirty="0"/>
              <a:t>linéaire</a:t>
            </a:r>
            <a:r>
              <a:rPr lang="fr-FR" sz="2800" dirty="0"/>
              <a:t>. </a:t>
            </a:r>
          </a:p>
          <a:p>
            <a:pPr>
              <a:lnSpc>
                <a:spcPct val="150000"/>
              </a:lnSpc>
            </a:pPr>
            <a:endParaRPr lang="fr-FR" sz="2800" dirty="0"/>
          </a:p>
          <a:p>
            <a:pPr>
              <a:lnSpc>
                <a:spcPct val="150000"/>
              </a:lnSpc>
            </a:pPr>
            <a:r>
              <a:rPr lang="fr-FR" sz="2800" dirty="0"/>
              <a:t>Vous pouvez considérer la régression linéaire comme la réponse à la question </a:t>
            </a:r>
            <a:r>
              <a:rPr lang="fr-FR" sz="2800" b="1" i="1" dirty="0"/>
              <a:t>« Comment puis-je utiliser X pour prédire Y ? »</a:t>
            </a:r>
            <a:endParaRPr lang="fr-FR" sz="2800" dirty="0"/>
          </a:p>
          <a:p>
            <a:endParaRPr lang="fr-FR" sz="2800" dirty="0"/>
          </a:p>
        </p:txBody>
      </p:sp>
      <p:sp>
        <p:nvSpPr>
          <p:cNvPr id="3" name="Espace réservé du numéro de diapositive 2">
            <a:extLst>
              <a:ext uri="{FF2B5EF4-FFF2-40B4-BE49-F238E27FC236}">
                <a16:creationId xmlns:a16="http://schemas.microsoft.com/office/drawing/2014/main" id="{76A7EBB5-FA8F-4E32-9B59-2B9909229DF5}"/>
              </a:ext>
            </a:extLst>
          </p:cNvPr>
          <p:cNvSpPr>
            <a:spLocks noGrp="1"/>
          </p:cNvSpPr>
          <p:nvPr>
            <p:ph type="sldNum" sz="quarter" idx="12"/>
          </p:nvPr>
        </p:nvSpPr>
        <p:spPr/>
        <p:txBody>
          <a:bodyPr/>
          <a:lstStyle/>
          <a:p>
            <a:pPr rtl="0"/>
            <a:fld id="{D57F1E4F-1CFF-5643-939E-02111984F565}" type="slidenum">
              <a:rPr lang="fr-FR" noProof="0" smtClean="0"/>
              <a:t>8</a:t>
            </a:fld>
            <a:endParaRPr lang="fr-FR" noProof="0"/>
          </a:p>
        </p:txBody>
      </p:sp>
    </p:spTree>
    <p:extLst>
      <p:ext uri="{BB962C8B-B14F-4D97-AF65-F5344CB8AC3E}">
        <p14:creationId xmlns:p14="http://schemas.microsoft.com/office/powerpoint/2010/main" val="231087180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pPr rtl="0"/>
            <a:r>
              <a:rPr lang="fr-FR" sz="3200" b="1" dirty="0"/>
              <a:t>Types de régression linéaire</a:t>
            </a:r>
          </a:p>
        </p:txBody>
      </p:sp>
      <p:cxnSp>
        <p:nvCxnSpPr>
          <p:cNvPr id="4" name="Connecteur droit 3">
            <a:extLst>
              <a:ext uri="{FF2B5EF4-FFF2-40B4-BE49-F238E27FC236}">
                <a16:creationId xmlns:a16="http://schemas.microsoft.com/office/drawing/2014/main" id="{436CFE22-5687-4D99-A2A5-479FC652260A}"/>
              </a:ext>
            </a:extLst>
          </p:cNvPr>
          <p:cNvCxnSpPr>
            <a:stCxn id="2" idx="1"/>
            <a:endCxn id="2" idx="3"/>
          </p:cNvCxnSpPr>
          <p:nvPr/>
        </p:nvCxnSpPr>
        <p:spPr>
          <a:xfrm>
            <a:off x="1712928" y="1327156"/>
            <a:ext cx="9404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016A24D-C75B-4E8C-9924-2A4DC54E2811}"/>
              </a:ext>
            </a:extLst>
          </p:cNvPr>
          <p:cNvSpPr txBox="1"/>
          <p:nvPr/>
        </p:nvSpPr>
        <p:spPr>
          <a:xfrm>
            <a:off x="1712927" y="2027421"/>
            <a:ext cx="9404723" cy="3970318"/>
          </a:xfrm>
          <a:prstGeom prst="rect">
            <a:avLst/>
          </a:prstGeom>
          <a:noFill/>
        </p:spPr>
        <p:txBody>
          <a:bodyPr wrap="square" rtlCol="0">
            <a:spAutoFit/>
          </a:bodyPr>
          <a:lstStyle/>
          <a:p>
            <a:r>
              <a:rPr lang="fr-FR" sz="2800" dirty="0"/>
              <a:t>La régression linéaire simple repose sur la formule suivante :</a:t>
            </a:r>
          </a:p>
          <a:p>
            <a:endParaRPr lang="fr-FR" sz="2800" dirty="0"/>
          </a:p>
          <a:p>
            <a:r>
              <a:rPr lang="fr-FR" sz="2800" b="1" dirty="0"/>
              <a:t>Y = β0 + β1 × X + ϵ</a:t>
            </a:r>
          </a:p>
          <a:p>
            <a:endParaRPr lang="fr-FR" sz="2800" dirty="0"/>
          </a:p>
          <a:p>
            <a:r>
              <a:rPr lang="fr-FR" sz="2800" dirty="0"/>
              <a:t>La formule de la régression linéaire multiple est une extension de sa forme simple :</a:t>
            </a:r>
          </a:p>
          <a:p>
            <a:endParaRPr lang="fr-FR" sz="2800" dirty="0"/>
          </a:p>
          <a:p>
            <a:r>
              <a:rPr lang="fr-FR" sz="2800" b="1" dirty="0"/>
              <a:t>Y = β0 + β1 × X1 + β2 × X2 + … + βn × </a:t>
            </a:r>
            <a:r>
              <a:rPr lang="fr-FR" sz="2800" b="1" dirty="0" err="1"/>
              <a:t>Xn</a:t>
            </a:r>
            <a:r>
              <a:rPr lang="fr-FR" sz="2800" b="1" dirty="0"/>
              <a:t> + ϵ</a:t>
            </a:r>
          </a:p>
        </p:txBody>
      </p:sp>
      <p:sp>
        <p:nvSpPr>
          <p:cNvPr id="3" name="Espace réservé du numéro de diapositive 2">
            <a:extLst>
              <a:ext uri="{FF2B5EF4-FFF2-40B4-BE49-F238E27FC236}">
                <a16:creationId xmlns:a16="http://schemas.microsoft.com/office/drawing/2014/main" id="{4CBF82E4-0266-4AA5-9129-C739D2E87FBA}"/>
              </a:ext>
            </a:extLst>
          </p:cNvPr>
          <p:cNvSpPr>
            <a:spLocks noGrp="1"/>
          </p:cNvSpPr>
          <p:nvPr>
            <p:ph type="sldNum" sz="quarter" idx="12"/>
          </p:nvPr>
        </p:nvSpPr>
        <p:spPr/>
        <p:txBody>
          <a:bodyPr/>
          <a:lstStyle/>
          <a:p>
            <a:pPr rtl="0"/>
            <a:fld id="{D57F1E4F-1CFF-5643-939E-02111984F565}" type="slidenum">
              <a:rPr lang="fr-FR" noProof="0" smtClean="0"/>
              <a:t>9</a:t>
            </a:fld>
            <a:endParaRPr lang="fr-FR" noProof="0"/>
          </a:p>
        </p:txBody>
      </p:sp>
    </p:spTree>
    <p:extLst>
      <p:ext uri="{BB962C8B-B14F-4D97-AF65-F5344CB8AC3E}">
        <p14:creationId xmlns:p14="http://schemas.microsoft.com/office/powerpoint/2010/main" val="471672209"/>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Office_50521247_TF78884036_Win32" id="{29225F35-83AB-4115-9799-26AF7E83A971}" vid="{09BDAAA7-7644-418F-9AA5-8E5C2FFE264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D16958A-754B-4396-9457-FD7A427A3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Conception numérique</Template>
  <TotalTime>1542</TotalTime>
  <Words>2742</Words>
  <Application>Microsoft Office PowerPoint</Application>
  <PresentationFormat>Grand écran</PresentationFormat>
  <Paragraphs>398</Paragraphs>
  <Slides>63</Slides>
  <Notes>63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63</vt:i4>
      </vt:variant>
    </vt:vector>
  </HeadingPairs>
  <TitlesOfParts>
    <vt:vector size="73" baseType="lpstr">
      <vt:lpstr>Arial</vt:lpstr>
      <vt:lpstr>Bodoni MT</vt:lpstr>
      <vt:lpstr>Calibri</vt:lpstr>
      <vt:lpstr>Cambria Math</vt:lpstr>
      <vt:lpstr>Century Gothic</vt:lpstr>
      <vt:lpstr>Courier New</vt:lpstr>
      <vt:lpstr>Symbol</vt:lpstr>
      <vt:lpstr>Wingdings</vt:lpstr>
      <vt:lpstr>Wingdings 3</vt:lpstr>
      <vt:lpstr>Ion</vt:lpstr>
      <vt:lpstr>Régression: Métriques d’évaluation, régressions linéaire et polynomiale</vt:lpstr>
      <vt:lpstr>Plan</vt:lpstr>
      <vt:lpstr>Plan</vt:lpstr>
      <vt:lpstr>Introduction</vt:lpstr>
      <vt:lpstr>Introduction</vt:lpstr>
      <vt:lpstr>Quelques définitions - Régression</vt:lpstr>
      <vt:lpstr>Quelques définitions - Régression</vt:lpstr>
      <vt:lpstr>Régression linéaire</vt:lpstr>
      <vt:lpstr>Types de régression linéaire</vt:lpstr>
      <vt:lpstr>Types de régression linéaire</vt:lpstr>
      <vt:lpstr>Applications de la régression linéaire</vt:lpstr>
      <vt:lpstr>Régression polynomiale</vt:lpstr>
      <vt:lpstr>Régression polynomiale</vt:lpstr>
      <vt:lpstr>Régression polynomiale</vt:lpstr>
      <vt:lpstr>Applications - Régression polynomiale</vt:lpstr>
      <vt:lpstr>Plan</vt:lpstr>
      <vt:lpstr>Métriques d’évaluation</vt:lpstr>
      <vt:lpstr>Erreur quadratique moyenne (MSE)</vt:lpstr>
      <vt:lpstr>Erreur quadratique moyenne (MSE)</vt:lpstr>
      <vt:lpstr>Erreur quadratique moyenne (MSE)</vt:lpstr>
      <vt:lpstr>Erreur quadratique moyenne racine (RMSE)</vt:lpstr>
      <vt:lpstr>Erreur quadratique moyenne racine (RMSE)</vt:lpstr>
      <vt:lpstr>Propriétés de la RMSE et de la MSE</vt:lpstr>
      <vt:lpstr>Propriétés de la RMSE et de la MSE</vt:lpstr>
      <vt:lpstr>Erreur absolue moyenne (MAE)</vt:lpstr>
      <vt:lpstr>Erreur absolue moyenne (MAE)</vt:lpstr>
      <vt:lpstr>Erreur absolue moyenne (MAE)</vt:lpstr>
      <vt:lpstr>Erreur absolue moyenne (MAE)</vt:lpstr>
      <vt:lpstr>Erreur absolue moyenne (MAE)</vt:lpstr>
      <vt:lpstr>Mean Absolute Percentage Error (MAPE)</vt:lpstr>
      <vt:lpstr>R square ou coefficient de détermination</vt:lpstr>
      <vt:lpstr>R square ou coefficient de détermination</vt:lpstr>
      <vt:lpstr>R square ou coefficient de détermination</vt:lpstr>
      <vt:lpstr>R square ou coefficient de détermination</vt:lpstr>
      <vt:lpstr>R square ou coefficient de détermination</vt:lpstr>
      <vt:lpstr>R square ou coefficient de détermination</vt:lpstr>
      <vt:lpstr>R square ou coefficient de détermination</vt:lpstr>
      <vt:lpstr>R square ou coefficient de détermination</vt:lpstr>
      <vt:lpstr>R square ou coefficient de détermination</vt:lpstr>
      <vt:lpstr>Comparaison</vt:lpstr>
      <vt:lpstr>Introduction au Gradient Descent</vt:lpstr>
      <vt:lpstr>Étapes du Gradient Descent - Initialisation</vt:lpstr>
      <vt:lpstr>Étapes du Gradient Descent – Fonction de Coût</vt:lpstr>
      <vt:lpstr>Étapes du Gradient Descent – Calcul des gradients</vt:lpstr>
      <vt:lpstr>Étapes du Gradient Descent – M.A.J des coefficients</vt:lpstr>
      <vt:lpstr>Le learning rate</vt:lpstr>
      <vt:lpstr>Le learning rate</vt:lpstr>
      <vt:lpstr>Le learning rate</vt:lpstr>
      <vt:lpstr>Alors comment choisir le Learning Rate ?</vt:lpstr>
      <vt:lpstr>Exemple pratique</vt:lpstr>
      <vt:lpstr>Exemple pratique</vt:lpstr>
      <vt:lpstr>Plan</vt:lpstr>
      <vt:lpstr>Cas pratique</vt:lpstr>
      <vt:lpstr>Cas pratique 1 – Prédiction de salaire</vt:lpstr>
      <vt:lpstr>Cas pratique 2</vt:lpstr>
      <vt:lpstr>Cas pratique 2</vt:lpstr>
      <vt:lpstr>Cas pratique 2</vt:lpstr>
      <vt:lpstr>Cas pratique 2</vt:lpstr>
      <vt:lpstr>Cas pratique 2</vt:lpstr>
      <vt:lpstr>Conclusion</vt:lpstr>
      <vt:lpstr>Conclusion</vt:lpstr>
      <vt:lpstr>Conclusion</vt:lpstr>
      <vt:lpstr>Merci!  Alice est contente.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Régression: Métriques d’évaluation, régressions linéaire et polynômiale</dc:title>
  <dc:creator>Marc-André AKOUETE</dc:creator>
  <cp:lastModifiedBy>Marc-André AKOUETE</cp:lastModifiedBy>
  <cp:revision>49</cp:revision>
  <dcterms:created xsi:type="dcterms:W3CDTF">2024-11-13T07:27:43Z</dcterms:created>
  <dcterms:modified xsi:type="dcterms:W3CDTF">2024-12-03T13:30:00Z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